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theme/theme3.xml" ContentType="application/vnd.openxmlformats-officedocument.theme+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 id="2147483685" r:id="rId3"/>
    <p:sldMasterId id="2147483673" r:id="rId4"/>
  </p:sldMasterIdLst>
  <p:handoutMasterIdLst>
    <p:handoutMasterId r:id="rId25"/>
  </p:handoutMasterIdLst>
  <p:sldIdLst>
    <p:sldId id="256" r:id="rId5"/>
    <p:sldId id="257" r:id="rId6"/>
    <p:sldId id="258" r:id="rId7"/>
    <p:sldId id="259" r:id="rId8"/>
    <p:sldId id="260" r:id="rId9"/>
    <p:sldId id="261" r:id="rId10"/>
    <p:sldId id="262" r:id="rId11"/>
    <p:sldId id="264" r:id="rId12"/>
    <p:sldId id="265" r:id="rId13"/>
    <p:sldId id="266" r:id="rId14"/>
    <p:sldId id="267" r:id="rId15"/>
    <p:sldId id="268" r:id="rId16"/>
    <p:sldId id="269" r:id="rId17"/>
    <p:sldId id="270" r:id="rId18"/>
    <p:sldId id="271" r:id="rId19"/>
    <p:sldId id="272" r:id="rId20"/>
    <p:sldId id="273" r:id="rId21"/>
    <p:sldId id="274" r:id="rId22"/>
    <p:sldId id="275" r:id="rId23"/>
    <p:sldId id="276" r:id="rId2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84"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MasterView">
  <p:normalViewPr horzBarState="maximized">
    <p:restoredLeft sz="15000" autoAdjust="0"/>
    <p:restoredTop sz="94660"/>
  </p:normalViewPr>
  <p:slideViewPr>
    <p:cSldViewPr snapToGrid="0" showGuides="1">
      <p:cViewPr>
        <p:scale>
          <a:sx n="66" d="100"/>
          <a:sy n="66" d="100"/>
        </p:scale>
        <p:origin x="-462" y="138"/>
      </p:cViewPr>
      <p:guideLst>
        <p:guide orient="horz" pos="2184"/>
        <p:guide pos="3840"/>
      </p:guideLst>
    </p:cSldViewPr>
  </p:slideViewPr>
  <p:notesTextViewPr>
    <p:cViewPr>
      <p:scale>
        <a:sx n="1" d="1"/>
        <a:sy n="1" d="1"/>
      </p:scale>
      <p:origin x="0" y="0"/>
    </p:cViewPr>
  </p:notesTextViewPr>
  <p:notesViewPr>
    <p:cSldViewPr snapToGrid="0" showGuides="1">
      <p:cViewPr varScale="1">
        <p:scale>
          <a:sx n="54" d="100"/>
          <a:sy n="54" d="100"/>
        </p:scale>
        <p:origin x="1944" y="42"/>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presProps" Target="presProps.xml"/><Relationship Id="rId3" Type="http://schemas.openxmlformats.org/officeDocument/2006/relationships/slideMaster" Target="slideMasters/slideMaster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handoutMaster" Target="handoutMasters/handoutMaster1.xml"/><Relationship Id="rId2" Type="http://schemas.openxmlformats.org/officeDocument/2006/relationships/slideMaster" Target="slideMasters/slideMaster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D07E1959-D90F-4276-A9CE-9B2A4AFFD67F}" type="datetimeFigureOut">
              <a:rPr lang="en-US" smtClean="0"/>
              <a:t>6/7/2019</a:t>
            </a:fld>
            <a:endParaRPr lang="en-US"/>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BFC73DCA-88F9-406B-A24C-AF093F2F1A55}" type="slidenum">
              <a:rPr lang="en-US" smtClean="0"/>
              <a:t>‹#›</a:t>
            </a:fld>
            <a:endParaRPr lang="en-US"/>
          </a:p>
        </p:txBody>
      </p:sp>
    </p:spTree>
    <p:extLst>
      <p:ext uri="{BB962C8B-B14F-4D97-AF65-F5344CB8AC3E}">
        <p14:creationId xmlns:p14="http://schemas.microsoft.com/office/powerpoint/2010/main" val="3238694863"/>
      </p:ext>
    </p:extLst>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A3FDA5B1-5233-45FC-A78A-632B7DC5CC4D}" type="datetimeFigureOut">
              <a:rPr lang="en-US" smtClean="0"/>
              <a:t>6/7/2019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DAA3CB7-C5A6-482B-84D5-CB1D24EA1661}" type="slidenum">
              <a:rPr lang="en-US" smtClean="0"/>
              <a:t>‹#›</a:t>
            </a:fld>
            <a:endParaRPr lang="en-US"/>
          </a:p>
        </p:txBody>
      </p:sp>
    </p:spTree>
    <p:extLst>
      <p:ext uri="{BB962C8B-B14F-4D97-AF65-F5344CB8AC3E}">
        <p14:creationId xmlns:p14="http://schemas.microsoft.com/office/powerpoint/2010/main" val="3108598681"/>
      </p:ext>
    </p:extLst>
  </p:cSld>
  <p:clrMapOvr>
    <a:masterClrMapping/>
  </p:clrMapOvr>
  <p:transition spd="slow" advTm="4000">
    <p:pull/>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3FDA5B1-5233-45FC-A78A-632B7DC5CC4D}" type="datetimeFigureOut">
              <a:rPr lang="en-US" smtClean="0"/>
              <a:t>6/7/2019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DAA3CB7-C5A6-482B-84D5-CB1D24EA1661}" type="slidenum">
              <a:rPr lang="en-US" smtClean="0"/>
              <a:t>‹#›</a:t>
            </a:fld>
            <a:endParaRPr lang="en-US"/>
          </a:p>
        </p:txBody>
      </p:sp>
    </p:spTree>
    <p:extLst>
      <p:ext uri="{BB962C8B-B14F-4D97-AF65-F5344CB8AC3E}">
        <p14:creationId xmlns:p14="http://schemas.microsoft.com/office/powerpoint/2010/main" val="3652767992"/>
      </p:ext>
    </p:extLst>
  </p:cSld>
  <p:clrMapOvr>
    <a:masterClrMapping/>
  </p:clrMapOvr>
  <p:transition spd="slow" advTm="4000">
    <p:pull/>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3FDA5B1-5233-45FC-A78A-632B7DC5CC4D}" type="datetimeFigureOut">
              <a:rPr lang="en-US" smtClean="0"/>
              <a:t>6/7/2019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DAA3CB7-C5A6-482B-84D5-CB1D24EA1661}" type="slidenum">
              <a:rPr lang="en-US" smtClean="0"/>
              <a:t>‹#›</a:t>
            </a:fld>
            <a:endParaRPr lang="en-US"/>
          </a:p>
        </p:txBody>
      </p:sp>
    </p:spTree>
    <p:extLst>
      <p:ext uri="{BB962C8B-B14F-4D97-AF65-F5344CB8AC3E}">
        <p14:creationId xmlns:p14="http://schemas.microsoft.com/office/powerpoint/2010/main" val="3453268175"/>
      </p:ext>
    </p:extLst>
  </p:cSld>
  <p:clrMapOvr>
    <a:masterClrMapping/>
  </p:clrMapOvr>
  <p:transition spd="slow" advTm="4000">
    <p:pull/>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D14C8B39-386F-4E1F-A8C2-DDC7F0737C38}" type="datetimeFigureOut">
              <a:rPr lang="en-US" smtClean="0"/>
              <a:t>6/7/2019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E295E73-AF26-4168-B8D3-00021E2C3926}" type="slidenum">
              <a:rPr lang="en-US" smtClean="0"/>
              <a:t>‹#›</a:t>
            </a:fld>
            <a:endParaRPr lang="en-US"/>
          </a:p>
        </p:txBody>
      </p:sp>
    </p:spTree>
    <p:extLst>
      <p:ext uri="{BB962C8B-B14F-4D97-AF65-F5344CB8AC3E}">
        <p14:creationId xmlns:p14="http://schemas.microsoft.com/office/powerpoint/2010/main" val="1618757283"/>
      </p:ext>
    </p:extLst>
  </p:cSld>
  <p:clrMapOvr>
    <a:masterClrMapping/>
  </p:clrMapOvr>
  <p:transition spd="slow" advTm="4000">
    <p:pull/>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1325563"/>
          </a:xfrm>
          <a:prstGeom prst="rect">
            <a:avLst/>
          </a:prstGeom>
        </p:spPr>
        <p:txBody>
          <a:bodyPr/>
          <a:lstStyle/>
          <a:p>
            <a:r>
              <a:rPr lang="en-US" smtClean="0"/>
              <a:t>Click to edit Master title style</a:t>
            </a:r>
            <a:endParaRPr lang="en-US"/>
          </a:p>
        </p:txBody>
      </p:sp>
      <p:sp>
        <p:nvSpPr>
          <p:cNvPr id="3" name="Content Placeholder 2"/>
          <p:cNvSpPr>
            <a:spLocks noGrp="1"/>
          </p:cNvSpPr>
          <p:nvPr>
            <p:ph idx="1"/>
          </p:nvPr>
        </p:nvSpPr>
        <p:spPr>
          <a:xfrm>
            <a:off x="838200" y="1825625"/>
            <a:ext cx="10515600" cy="4351338"/>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14C8B39-386F-4E1F-A8C2-DDC7F0737C38}" type="datetimeFigureOut">
              <a:rPr lang="en-US" smtClean="0"/>
              <a:t>6/7/2019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E295E73-AF26-4168-B8D3-00021E2C3926}" type="slidenum">
              <a:rPr lang="en-US" smtClean="0"/>
              <a:t>‹#›</a:t>
            </a:fld>
            <a:endParaRPr lang="en-US"/>
          </a:p>
        </p:txBody>
      </p:sp>
    </p:spTree>
    <p:extLst>
      <p:ext uri="{BB962C8B-B14F-4D97-AF65-F5344CB8AC3E}">
        <p14:creationId xmlns:p14="http://schemas.microsoft.com/office/powerpoint/2010/main" val="2482581513"/>
      </p:ext>
    </p:extLst>
  </p:cSld>
  <p:clrMapOvr>
    <a:masterClrMapping/>
  </p:clrMapOvr>
  <p:transition spd="slow" advTm="4000">
    <p:pull/>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a:prstGeom prst="rect">
            <a:avLst/>
          </a:prstGeo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31850"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D14C8B39-386F-4E1F-A8C2-DDC7F0737C38}" type="datetimeFigureOut">
              <a:rPr lang="en-US" smtClean="0"/>
              <a:t>6/7/2019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E295E73-AF26-4168-B8D3-00021E2C3926}" type="slidenum">
              <a:rPr lang="en-US" smtClean="0"/>
              <a:t>‹#›</a:t>
            </a:fld>
            <a:endParaRPr lang="en-US"/>
          </a:p>
        </p:txBody>
      </p:sp>
    </p:spTree>
    <p:extLst>
      <p:ext uri="{BB962C8B-B14F-4D97-AF65-F5344CB8AC3E}">
        <p14:creationId xmlns:p14="http://schemas.microsoft.com/office/powerpoint/2010/main" val="145819226"/>
      </p:ext>
    </p:extLst>
  </p:cSld>
  <p:clrMapOvr>
    <a:masterClrMapping/>
  </p:clrMapOvr>
  <p:transition spd="slow" advTm="4000">
    <p:pull/>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1325563"/>
          </a:xfrm>
          <a:prstGeom prst="rect">
            <a:avLst/>
          </a:prstGeom>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825625"/>
            <a:ext cx="5181600" cy="4351338"/>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72200" y="1825625"/>
            <a:ext cx="5181600" cy="4351338"/>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D14C8B39-386F-4E1F-A8C2-DDC7F0737C38}" type="datetimeFigureOut">
              <a:rPr lang="en-US" smtClean="0"/>
              <a:t>6/7/2019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E295E73-AF26-4168-B8D3-00021E2C3926}" type="slidenum">
              <a:rPr lang="en-US" smtClean="0"/>
              <a:t>‹#›</a:t>
            </a:fld>
            <a:endParaRPr lang="en-US"/>
          </a:p>
        </p:txBody>
      </p:sp>
    </p:spTree>
    <p:extLst>
      <p:ext uri="{BB962C8B-B14F-4D97-AF65-F5344CB8AC3E}">
        <p14:creationId xmlns:p14="http://schemas.microsoft.com/office/powerpoint/2010/main" val="2597849141"/>
      </p:ext>
    </p:extLst>
  </p:cSld>
  <p:clrMapOvr>
    <a:masterClrMapping/>
  </p:clrMapOvr>
  <p:transition spd="slow" advTm="4000">
    <p:pull/>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a:prstGeom prst="rect">
            <a:avLst/>
          </a:prstGeom>
        </p:spPr>
        <p:txBody>
          <a:bodyPr/>
          <a:lstStyle/>
          <a:p>
            <a:r>
              <a:rPr lang="en-US" smtClean="0"/>
              <a:t>Click to edit Master title style</a:t>
            </a:r>
            <a:endParaRPr lang="en-US"/>
          </a:p>
        </p:txBody>
      </p:sp>
      <p:sp>
        <p:nvSpPr>
          <p:cNvPr id="3" name="Text Placeholder 2"/>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D14C8B39-386F-4E1F-A8C2-DDC7F0737C38}" type="datetimeFigureOut">
              <a:rPr lang="en-US" smtClean="0"/>
              <a:t>6/7/2019</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2E295E73-AF26-4168-B8D3-00021E2C3926}" type="slidenum">
              <a:rPr lang="en-US" smtClean="0"/>
              <a:t>‹#›</a:t>
            </a:fld>
            <a:endParaRPr lang="en-US"/>
          </a:p>
        </p:txBody>
      </p:sp>
    </p:spTree>
    <p:extLst>
      <p:ext uri="{BB962C8B-B14F-4D97-AF65-F5344CB8AC3E}">
        <p14:creationId xmlns:p14="http://schemas.microsoft.com/office/powerpoint/2010/main" val="3279172738"/>
      </p:ext>
    </p:extLst>
  </p:cSld>
  <p:clrMapOvr>
    <a:masterClrMapping/>
  </p:clrMapOvr>
  <p:transition spd="slow" advTm="4000">
    <p:pull/>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1325563"/>
          </a:xfrm>
          <a:prstGeom prst="rect">
            <a:avLst/>
          </a:prstGeom>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D14C8B39-386F-4E1F-A8C2-DDC7F0737C38}" type="datetimeFigureOut">
              <a:rPr lang="en-US" smtClean="0"/>
              <a:t>6/7/2019</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2E295E73-AF26-4168-B8D3-00021E2C3926}" type="slidenum">
              <a:rPr lang="en-US" smtClean="0"/>
              <a:t>‹#›</a:t>
            </a:fld>
            <a:endParaRPr lang="en-US"/>
          </a:p>
        </p:txBody>
      </p:sp>
    </p:spTree>
    <p:extLst>
      <p:ext uri="{BB962C8B-B14F-4D97-AF65-F5344CB8AC3E}">
        <p14:creationId xmlns:p14="http://schemas.microsoft.com/office/powerpoint/2010/main" val="537363193"/>
      </p:ext>
    </p:extLst>
  </p:cSld>
  <p:clrMapOvr>
    <a:masterClrMapping/>
  </p:clrMapOvr>
  <p:transition spd="slow" advTm="4000">
    <p:pull/>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14C8B39-386F-4E1F-A8C2-DDC7F0737C38}" type="datetimeFigureOut">
              <a:rPr lang="en-US" smtClean="0"/>
              <a:t>6/7/2019</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2E295E73-AF26-4168-B8D3-00021E2C3926}" type="slidenum">
              <a:rPr lang="en-US" smtClean="0"/>
              <a:t>‹#›</a:t>
            </a:fld>
            <a:endParaRPr lang="en-US"/>
          </a:p>
        </p:txBody>
      </p:sp>
    </p:spTree>
    <p:extLst>
      <p:ext uri="{BB962C8B-B14F-4D97-AF65-F5344CB8AC3E}">
        <p14:creationId xmlns:p14="http://schemas.microsoft.com/office/powerpoint/2010/main" val="2454390397"/>
      </p:ext>
    </p:extLst>
  </p:cSld>
  <p:clrMapOvr>
    <a:masterClrMapping/>
  </p:clrMapOvr>
  <p:transition spd="slow" advTm="4000">
    <p:pull/>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a:prstGeom prst="rect">
            <a:avLst/>
          </a:prstGeo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14C8B39-386F-4E1F-A8C2-DDC7F0737C38}" type="datetimeFigureOut">
              <a:rPr lang="en-US" smtClean="0"/>
              <a:t>6/7/2019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E295E73-AF26-4168-B8D3-00021E2C3926}" type="slidenum">
              <a:rPr lang="en-US" smtClean="0"/>
              <a:t>‹#›</a:t>
            </a:fld>
            <a:endParaRPr lang="en-US"/>
          </a:p>
        </p:txBody>
      </p:sp>
    </p:spTree>
    <p:extLst>
      <p:ext uri="{BB962C8B-B14F-4D97-AF65-F5344CB8AC3E}">
        <p14:creationId xmlns:p14="http://schemas.microsoft.com/office/powerpoint/2010/main" val="2046729897"/>
      </p:ext>
    </p:extLst>
  </p:cSld>
  <p:clrMapOvr>
    <a:masterClrMapping/>
  </p:clrMapOvr>
  <p:transition spd="slow" advTm="4000">
    <p:pull/>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3FDA5B1-5233-45FC-A78A-632B7DC5CC4D}" type="datetimeFigureOut">
              <a:rPr lang="en-US" smtClean="0"/>
              <a:t>6/7/2019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DAA3CB7-C5A6-482B-84D5-CB1D24EA1661}" type="slidenum">
              <a:rPr lang="en-US" smtClean="0"/>
              <a:t>‹#›</a:t>
            </a:fld>
            <a:endParaRPr lang="en-US"/>
          </a:p>
        </p:txBody>
      </p:sp>
    </p:spTree>
    <p:extLst>
      <p:ext uri="{BB962C8B-B14F-4D97-AF65-F5344CB8AC3E}">
        <p14:creationId xmlns:p14="http://schemas.microsoft.com/office/powerpoint/2010/main" val="865458519"/>
      </p:ext>
    </p:extLst>
  </p:cSld>
  <p:clrMapOvr>
    <a:masterClrMapping/>
  </p:clrMapOvr>
  <p:transition spd="slow" advTm="4000">
    <p:pull/>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a:prstGeom prst="rect">
            <a:avLst/>
          </a:prstGeo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14C8B39-386F-4E1F-A8C2-DDC7F0737C38}" type="datetimeFigureOut">
              <a:rPr lang="en-US" smtClean="0"/>
              <a:t>6/7/2019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E295E73-AF26-4168-B8D3-00021E2C3926}" type="slidenum">
              <a:rPr lang="en-US" smtClean="0"/>
              <a:t>‹#›</a:t>
            </a:fld>
            <a:endParaRPr lang="en-US"/>
          </a:p>
        </p:txBody>
      </p:sp>
    </p:spTree>
    <p:extLst>
      <p:ext uri="{BB962C8B-B14F-4D97-AF65-F5344CB8AC3E}">
        <p14:creationId xmlns:p14="http://schemas.microsoft.com/office/powerpoint/2010/main" val="414275217"/>
      </p:ext>
    </p:extLst>
  </p:cSld>
  <p:clrMapOvr>
    <a:masterClrMapping/>
  </p:clrMapOvr>
  <p:transition spd="slow" advTm="4000">
    <p:pull/>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1325563"/>
          </a:xfrm>
          <a:prstGeom prst="rect">
            <a:avLst/>
          </a:prstGeom>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a:xfrm>
            <a:off x="838200" y="1825625"/>
            <a:ext cx="10515600" cy="4351338"/>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14C8B39-386F-4E1F-A8C2-DDC7F0737C38}" type="datetimeFigureOut">
              <a:rPr lang="en-US" smtClean="0"/>
              <a:t>6/7/2019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E295E73-AF26-4168-B8D3-00021E2C3926}" type="slidenum">
              <a:rPr lang="en-US" smtClean="0"/>
              <a:t>‹#›</a:t>
            </a:fld>
            <a:endParaRPr lang="en-US"/>
          </a:p>
        </p:txBody>
      </p:sp>
    </p:spTree>
    <p:extLst>
      <p:ext uri="{BB962C8B-B14F-4D97-AF65-F5344CB8AC3E}">
        <p14:creationId xmlns:p14="http://schemas.microsoft.com/office/powerpoint/2010/main" val="2356459777"/>
      </p:ext>
    </p:extLst>
  </p:cSld>
  <p:clrMapOvr>
    <a:masterClrMapping/>
  </p:clrMapOvr>
  <p:transition spd="slow" advTm="4000">
    <p:pull/>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a:prstGeom prst="rect">
            <a:avLst/>
          </a:prstGeo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38200" y="365125"/>
            <a:ext cx="7734300" cy="5811838"/>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14C8B39-386F-4E1F-A8C2-DDC7F0737C38}" type="datetimeFigureOut">
              <a:rPr lang="en-US" smtClean="0"/>
              <a:t>6/7/2019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E295E73-AF26-4168-B8D3-00021E2C3926}" type="slidenum">
              <a:rPr lang="en-US" smtClean="0"/>
              <a:t>‹#›</a:t>
            </a:fld>
            <a:endParaRPr lang="en-US"/>
          </a:p>
        </p:txBody>
      </p:sp>
    </p:spTree>
    <p:extLst>
      <p:ext uri="{BB962C8B-B14F-4D97-AF65-F5344CB8AC3E}">
        <p14:creationId xmlns:p14="http://schemas.microsoft.com/office/powerpoint/2010/main" val="107236281"/>
      </p:ext>
    </p:extLst>
  </p:cSld>
  <p:clrMapOvr>
    <a:masterClrMapping/>
  </p:clrMapOvr>
  <p:transition spd="slow" advTm="4000">
    <p:pull/>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1325563"/>
          </a:xfrm>
          <a:prstGeom prst="rect">
            <a:avLst/>
          </a:prstGeom>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D14C8B39-386F-4E1F-A8C2-DDC7F0737C38}" type="datetimeFigureOut">
              <a:rPr lang="en-US" smtClean="0"/>
              <a:t>6/7/2019</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2E295E73-AF26-4168-B8D3-00021E2C3926}" type="slidenum">
              <a:rPr lang="en-US" smtClean="0"/>
              <a:t>‹#›</a:t>
            </a:fld>
            <a:endParaRPr lang="en-US"/>
          </a:p>
        </p:txBody>
      </p:sp>
    </p:spTree>
    <p:extLst>
      <p:ext uri="{BB962C8B-B14F-4D97-AF65-F5344CB8AC3E}">
        <p14:creationId xmlns:p14="http://schemas.microsoft.com/office/powerpoint/2010/main" val="1659054417"/>
      </p:ext>
    </p:extLst>
  </p:cSld>
  <p:clrMapOvr>
    <a:masterClrMapping/>
  </p:clrMapOvr>
  <p:transition spd="slow" advTm="4000">
    <p:pull/>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6238559E-7D22-4854-BF90-D0F60844DDF5}" type="datetimeFigureOut">
              <a:rPr lang="en-US" smtClean="0"/>
              <a:t>6/7/2019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6966457-D756-47EC-B48A-22166305622A}" type="slidenum">
              <a:rPr lang="en-US" smtClean="0"/>
              <a:t>‹#›</a:t>
            </a:fld>
            <a:endParaRPr lang="en-US"/>
          </a:p>
        </p:txBody>
      </p:sp>
    </p:spTree>
    <p:extLst>
      <p:ext uri="{BB962C8B-B14F-4D97-AF65-F5344CB8AC3E}">
        <p14:creationId xmlns:p14="http://schemas.microsoft.com/office/powerpoint/2010/main" val="146022755"/>
      </p:ext>
    </p:extLst>
  </p:cSld>
  <p:clrMapOvr>
    <a:masterClrMapping/>
  </p:clrMapOvr>
  <p:transition spd="slow" advTm="4000">
    <p:pull/>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1325563"/>
          </a:xfrm>
          <a:prstGeom prst="rect">
            <a:avLst/>
          </a:prstGeom>
        </p:spPr>
        <p:txBody>
          <a:bodyPr/>
          <a:lstStyle/>
          <a:p>
            <a:r>
              <a:rPr lang="en-US" smtClean="0"/>
              <a:t>Click to edit Master title style</a:t>
            </a:r>
            <a:endParaRPr lang="en-US"/>
          </a:p>
        </p:txBody>
      </p:sp>
      <p:sp>
        <p:nvSpPr>
          <p:cNvPr id="3" name="Content Placeholder 2"/>
          <p:cNvSpPr>
            <a:spLocks noGrp="1"/>
          </p:cNvSpPr>
          <p:nvPr>
            <p:ph idx="1"/>
          </p:nvPr>
        </p:nvSpPr>
        <p:spPr>
          <a:xfrm>
            <a:off x="838200" y="1825625"/>
            <a:ext cx="10515600" cy="4351338"/>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238559E-7D22-4854-BF90-D0F60844DDF5}" type="datetimeFigureOut">
              <a:rPr lang="en-US" smtClean="0"/>
              <a:t>6/7/2019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6966457-D756-47EC-B48A-22166305622A}" type="slidenum">
              <a:rPr lang="en-US" smtClean="0"/>
              <a:t>‹#›</a:t>
            </a:fld>
            <a:endParaRPr lang="en-US"/>
          </a:p>
        </p:txBody>
      </p:sp>
    </p:spTree>
    <p:extLst>
      <p:ext uri="{BB962C8B-B14F-4D97-AF65-F5344CB8AC3E}">
        <p14:creationId xmlns:p14="http://schemas.microsoft.com/office/powerpoint/2010/main" val="3834266922"/>
      </p:ext>
    </p:extLst>
  </p:cSld>
  <p:clrMapOvr>
    <a:masterClrMapping/>
  </p:clrMapOvr>
  <p:transition spd="slow" advTm="4000">
    <p:pull/>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a:prstGeom prst="rect">
            <a:avLst/>
          </a:prstGeo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31850"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6238559E-7D22-4854-BF90-D0F60844DDF5}" type="datetimeFigureOut">
              <a:rPr lang="en-US" smtClean="0"/>
              <a:t>6/7/2019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6966457-D756-47EC-B48A-22166305622A}" type="slidenum">
              <a:rPr lang="en-US" smtClean="0"/>
              <a:t>‹#›</a:t>
            </a:fld>
            <a:endParaRPr lang="en-US"/>
          </a:p>
        </p:txBody>
      </p:sp>
    </p:spTree>
    <p:extLst>
      <p:ext uri="{BB962C8B-B14F-4D97-AF65-F5344CB8AC3E}">
        <p14:creationId xmlns:p14="http://schemas.microsoft.com/office/powerpoint/2010/main" val="3669522669"/>
      </p:ext>
    </p:extLst>
  </p:cSld>
  <p:clrMapOvr>
    <a:masterClrMapping/>
  </p:clrMapOvr>
  <p:transition spd="slow" advTm="4000">
    <p:pull/>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1325563"/>
          </a:xfrm>
          <a:prstGeom prst="rect">
            <a:avLst/>
          </a:prstGeom>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825625"/>
            <a:ext cx="5181600" cy="4351338"/>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72200" y="1825625"/>
            <a:ext cx="5181600" cy="4351338"/>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6238559E-7D22-4854-BF90-D0F60844DDF5}" type="datetimeFigureOut">
              <a:rPr lang="en-US" smtClean="0"/>
              <a:t>6/7/2019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6966457-D756-47EC-B48A-22166305622A}" type="slidenum">
              <a:rPr lang="en-US" smtClean="0"/>
              <a:t>‹#›</a:t>
            </a:fld>
            <a:endParaRPr lang="en-US"/>
          </a:p>
        </p:txBody>
      </p:sp>
    </p:spTree>
    <p:extLst>
      <p:ext uri="{BB962C8B-B14F-4D97-AF65-F5344CB8AC3E}">
        <p14:creationId xmlns:p14="http://schemas.microsoft.com/office/powerpoint/2010/main" val="3124359474"/>
      </p:ext>
    </p:extLst>
  </p:cSld>
  <p:clrMapOvr>
    <a:masterClrMapping/>
  </p:clrMapOvr>
  <p:transition spd="slow" advTm="4000">
    <p:pull/>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a:prstGeom prst="rect">
            <a:avLst/>
          </a:prstGeom>
        </p:spPr>
        <p:txBody>
          <a:bodyPr/>
          <a:lstStyle/>
          <a:p>
            <a:r>
              <a:rPr lang="en-US" smtClean="0"/>
              <a:t>Click to edit Master title style</a:t>
            </a:r>
            <a:endParaRPr lang="en-US"/>
          </a:p>
        </p:txBody>
      </p:sp>
      <p:sp>
        <p:nvSpPr>
          <p:cNvPr id="3" name="Text Placeholder 2"/>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6238559E-7D22-4854-BF90-D0F60844DDF5}" type="datetimeFigureOut">
              <a:rPr lang="en-US" smtClean="0"/>
              <a:t>6/7/2019</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A6966457-D756-47EC-B48A-22166305622A}" type="slidenum">
              <a:rPr lang="en-US" smtClean="0"/>
              <a:t>‹#›</a:t>
            </a:fld>
            <a:endParaRPr lang="en-US"/>
          </a:p>
        </p:txBody>
      </p:sp>
    </p:spTree>
    <p:extLst>
      <p:ext uri="{BB962C8B-B14F-4D97-AF65-F5344CB8AC3E}">
        <p14:creationId xmlns:p14="http://schemas.microsoft.com/office/powerpoint/2010/main" val="3263860842"/>
      </p:ext>
    </p:extLst>
  </p:cSld>
  <p:clrMapOvr>
    <a:masterClrMapping/>
  </p:clrMapOvr>
  <p:transition spd="slow" advTm="4000">
    <p:pull/>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1325563"/>
          </a:xfrm>
          <a:prstGeom prst="rect">
            <a:avLst/>
          </a:prstGeom>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6238559E-7D22-4854-BF90-D0F60844DDF5}" type="datetimeFigureOut">
              <a:rPr lang="en-US" smtClean="0"/>
              <a:t>6/7/2019</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A6966457-D756-47EC-B48A-22166305622A}" type="slidenum">
              <a:rPr lang="en-US" smtClean="0"/>
              <a:t>‹#›</a:t>
            </a:fld>
            <a:endParaRPr lang="en-US"/>
          </a:p>
        </p:txBody>
      </p:sp>
    </p:spTree>
    <p:extLst>
      <p:ext uri="{BB962C8B-B14F-4D97-AF65-F5344CB8AC3E}">
        <p14:creationId xmlns:p14="http://schemas.microsoft.com/office/powerpoint/2010/main" val="1474089678"/>
      </p:ext>
    </p:extLst>
  </p:cSld>
  <p:clrMapOvr>
    <a:masterClrMapping/>
  </p:clrMapOvr>
  <p:transition spd="slow" advTm="4000">
    <p:pull/>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A3FDA5B1-5233-45FC-A78A-632B7DC5CC4D}" type="datetimeFigureOut">
              <a:rPr lang="en-US" smtClean="0"/>
              <a:t>6/7/2019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DAA3CB7-C5A6-482B-84D5-CB1D24EA1661}" type="slidenum">
              <a:rPr lang="en-US" smtClean="0"/>
              <a:t>‹#›</a:t>
            </a:fld>
            <a:endParaRPr lang="en-US"/>
          </a:p>
        </p:txBody>
      </p:sp>
    </p:spTree>
    <p:extLst>
      <p:ext uri="{BB962C8B-B14F-4D97-AF65-F5344CB8AC3E}">
        <p14:creationId xmlns:p14="http://schemas.microsoft.com/office/powerpoint/2010/main" val="3054427892"/>
      </p:ext>
    </p:extLst>
  </p:cSld>
  <p:clrMapOvr>
    <a:masterClrMapping/>
  </p:clrMapOvr>
  <p:transition spd="slow" advTm="4000">
    <p:pull/>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238559E-7D22-4854-BF90-D0F60844DDF5}" type="datetimeFigureOut">
              <a:rPr lang="en-US" smtClean="0"/>
              <a:t>6/7/2019</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A6966457-D756-47EC-B48A-22166305622A}" type="slidenum">
              <a:rPr lang="en-US" smtClean="0"/>
              <a:t>‹#›</a:t>
            </a:fld>
            <a:endParaRPr lang="en-US"/>
          </a:p>
        </p:txBody>
      </p:sp>
      <p:sp>
        <p:nvSpPr>
          <p:cNvPr id="6" name="Picture Placeholder 5"/>
          <p:cNvSpPr>
            <a:spLocks noGrp="1"/>
          </p:cNvSpPr>
          <p:nvPr>
            <p:ph type="pic" sz="quarter" idx="13"/>
          </p:nvPr>
        </p:nvSpPr>
        <p:spPr>
          <a:xfrm>
            <a:off x="0" y="0"/>
            <a:ext cx="5980113" cy="3454400"/>
          </a:xfrm>
          <a:prstGeom prst="rect">
            <a:avLst/>
          </a:prstGeom>
          <a:pattFill prst="pct5">
            <a:fgClr>
              <a:schemeClr val="accent1"/>
            </a:fgClr>
            <a:bgClr>
              <a:schemeClr val="bg1"/>
            </a:bgClr>
          </a:pattFill>
        </p:spPr>
        <p:txBody>
          <a:bodyPr/>
          <a:lstStyle/>
          <a:p>
            <a:endParaRPr lang="en-US"/>
          </a:p>
        </p:txBody>
      </p:sp>
      <p:sp>
        <p:nvSpPr>
          <p:cNvPr id="8" name="Content Placeholder 7"/>
          <p:cNvSpPr>
            <a:spLocks noGrp="1"/>
          </p:cNvSpPr>
          <p:nvPr>
            <p:ph sz="quarter" idx="14"/>
          </p:nvPr>
        </p:nvSpPr>
        <p:spPr>
          <a:xfrm>
            <a:off x="5980113" y="0"/>
            <a:ext cx="6211887" cy="3454400"/>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9" name="Picture Placeholder 5"/>
          <p:cNvSpPr>
            <a:spLocks noGrp="1"/>
          </p:cNvSpPr>
          <p:nvPr>
            <p:ph type="pic" sz="quarter" idx="15"/>
          </p:nvPr>
        </p:nvSpPr>
        <p:spPr>
          <a:xfrm>
            <a:off x="5979879" y="3454400"/>
            <a:ext cx="6212121" cy="3454400"/>
          </a:xfrm>
          <a:prstGeom prst="rect">
            <a:avLst/>
          </a:prstGeom>
          <a:pattFill prst="pct5">
            <a:fgClr>
              <a:schemeClr val="accent1"/>
            </a:fgClr>
            <a:bgClr>
              <a:schemeClr val="bg1"/>
            </a:bgClr>
          </a:pattFill>
        </p:spPr>
        <p:txBody>
          <a:bodyPr/>
          <a:lstStyle/>
          <a:p>
            <a:endParaRPr lang="en-US"/>
          </a:p>
        </p:txBody>
      </p:sp>
      <p:sp>
        <p:nvSpPr>
          <p:cNvPr id="10" name="Content Placeholder 7"/>
          <p:cNvSpPr>
            <a:spLocks noGrp="1"/>
          </p:cNvSpPr>
          <p:nvPr>
            <p:ph sz="quarter" idx="16"/>
          </p:nvPr>
        </p:nvSpPr>
        <p:spPr>
          <a:xfrm>
            <a:off x="0" y="3454400"/>
            <a:ext cx="5979879" cy="3454400"/>
          </a:xfrm>
          <a:prstGeom prst="rect">
            <a:avLst/>
          </a:prstGeom>
        </p:spPr>
        <p:txBody>
          <a:bodyPr/>
          <a:lstStyle>
            <a:lvl1pPr>
              <a:defRPr lang="en-US" dirty="0" smtClean="0"/>
            </a:lvl1pPr>
            <a:lvl2pPr>
              <a:defRPr lang="en-US" dirty="0" smtClean="0"/>
            </a:lvl2pPr>
            <a:lvl3pPr>
              <a:defRPr lang="en-US" dirty="0" smtClean="0"/>
            </a:lvl3pPr>
            <a:lvl4pPr>
              <a:defRPr lang="en-US" dirty="0" smtClean="0"/>
            </a:lvl4pPr>
            <a:lvl5pPr>
              <a:defRPr lang="en-US" dirty="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861882766"/>
      </p:ext>
    </p:extLst>
  </p:cSld>
  <p:clrMapOvr>
    <a:masterClrMapping/>
  </p:clrMapOvr>
  <p:transition spd="slow" advTm="4000">
    <p:pull/>
  </p:transition>
  <p:timing>
    <p:tnLst>
      <p:par>
        <p:cTn id="1" dur="indefinite" restart="never" nodeType="tmRoot"/>
      </p:par>
    </p:tn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6238559E-7D22-4854-BF90-D0F60844DDF5}" type="datetimeFigureOut">
              <a:rPr lang="en-US" smtClean="0"/>
              <a:t>6/7/2019</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A6966457-D756-47EC-B48A-22166305622A}" type="slidenum">
              <a:rPr lang="en-US" smtClean="0"/>
              <a:t>‹#›</a:t>
            </a:fld>
            <a:endParaRPr lang="en-US"/>
          </a:p>
        </p:txBody>
      </p:sp>
      <p:sp>
        <p:nvSpPr>
          <p:cNvPr id="11" name="Picture Placeholder 6"/>
          <p:cNvSpPr>
            <a:spLocks noGrp="1"/>
          </p:cNvSpPr>
          <p:nvPr>
            <p:ph type="pic" sz="quarter" idx="16"/>
          </p:nvPr>
        </p:nvSpPr>
        <p:spPr>
          <a:xfrm>
            <a:off x="8991600" y="1695450"/>
            <a:ext cx="2000250" cy="2000250"/>
          </a:xfrm>
          <a:prstGeom prst="rect">
            <a:avLst/>
          </a:prstGeom>
        </p:spPr>
        <p:txBody>
          <a:bodyPr/>
          <a:lstStyle/>
          <a:p>
            <a:endParaRPr lang="en-US"/>
          </a:p>
        </p:txBody>
      </p:sp>
      <p:sp>
        <p:nvSpPr>
          <p:cNvPr id="7" name="Picture Placeholder 6"/>
          <p:cNvSpPr>
            <a:spLocks noGrp="1"/>
          </p:cNvSpPr>
          <p:nvPr>
            <p:ph type="pic" sz="quarter" idx="13"/>
          </p:nvPr>
        </p:nvSpPr>
        <p:spPr>
          <a:xfrm>
            <a:off x="1219200" y="1695450"/>
            <a:ext cx="2000250" cy="2000250"/>
          </a:xfrm>
          <a:prstGeom prst="rect">
            <a:avLst/>
          </a:prstGeom>
        </p:spPr>
        <p:txBody>
          <a:bodyPr/>
          <a:lstStyle/>
          <a:p>
            <a:endParaRPr lang="en-US" dirty="0"/>
          </a:p>
        </p:txBody>
      </p:sp>
      <p:sp>
        <p:nvSpPr>
          <p:cNvPr id="8" name="Picture Placeholder 6"/>
          <p:cNvSpPr>
            <a:spLocks noGrp="1"/>
          </p:cNvSpPr>
          <p:nvPr>
            <p:ph type="pic" sz="quarter" idx="14"/>
          </p:nvPr>
        </p:nvSpPr>
        <p:spPr>
          <a:xfrm>
            <a:off x="3810000" y="1695450"/>
            <a:ext cx="2000250" cy="2000250"/>
          </a:xfrm>
          <a:prstGeom prst="rect">
            <a:avLst/>
          </a:prstGeom>
        </p:spPr>
        <p:txBody>
          <a:bodyPr/>
          <a:lstStyle/>
          <a:p>
            <a:endParaRPr lang="en-US"/>
          </a:p>
        </p:txBody>
      </p:sp>
      <p:sp>
        <p:nvSpPr>
          <p:cNvPr id="9" name="Picture Placeholder 6"/>
          <p:cNvSpPr>
            <a:spLocks noGrp="1"/>
          </p:cNvSpPr>
          <p:nvPr>
            <p:ph type="pic" sz="quarter" idx="15"/>
          </p:nvPr>
        </p:nvSpPr>
        <p:spPr>
          <a:xfrm>
            <a:off x="6400800" y="1695450"/>
            <a:ext cx="2000250" cy="2000250"/>
          </a:xfrm>
          <a:prstGeom prst="rect">
            <a:avLst/>
          </a:prstGeom>
        </p:spPr>
        <p:txBody>
          <a:bodyPr/>
          <a:lstStyle/>
          <a:p>
            <a:endParaRPr lang="en-US"/>
          </a:p>
        </p:txBody>
      </p:sp>
    </p:spTree>
    <p:extLst>
      <p:ext uri="{BB962C8B-B14F-4D97-AF65-F5344CB8AC3E}">
        <p14:creationId xmlns:p14="http://schemas.microsoft.com/office/powerpoint/2010/main" val="2886815847"/>
      </p:ext>
    </p:extLst>
  </p:cSld>
  <p:clrMapOvr>
    <a:masterClrMapping/>
  </p:clrMapOvr>
  <p:transition spd="slow" advTm="4000">
    <p:pull/>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a:prstGeom prst="rect">
            <a:avLst/>
          </a:prstGeo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238559E-7D22-4854-BF90-D0F60844DDF5}" type="datetimeFigureOut">
              <a:rPr lang="en-US" smtClean="0"/>
              <a:t>6/7/2019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6966457-D756-47EC-B48A-22166305622A}" type="slidenum">
              <a:rPr lang="en-US" smtClean="0"/>
              <a:t>‹#›</a:t>
            </a:fld>
            <a:endParaRPr lang="en-US"/>
          </a:p>
        </p:txBody>
      </p:sp>
    </p:spTree>
    <p:extLst>
      <p:ext uri="{BB962C8B-B14F-4D97-AF65-F5344CB8AC3E}">
        <p14:creationId xmlns:p14="http://schemas.microsoft.com/office/powerpoint/2010/main" val="4077650575"/>
      </p:ext>
    </p:extLst>
  </p:cSld>
  <p:clrMapOvr>
    <a:masterClrMapping/>
  </p:clrMapOvr>
  <p:transition spd="slow" advTm="4000">
    <p:pull/>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a:prstGeom prst="rect">
            <a:avLst/>
          </a:prstGeo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238559E-7D22-4854-BF90-D0F60844DDF5}" type="datetimeFigureOut">
              <a:rPr lang="en-US" smtClean="0"/>
              <a:t>6/7/2019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6966457-D756-47EC-B48A-22166305622A}" type="slidenum">
              <a:rPr lang="en-US" smtClean="0"/>
              <a:t>‹#›</a:t>
            </a:fld>
            <a:endParaRPr lang="en-US"/>
          </a:p>
        </p:txBody>
      </p:sp>
    </p:spTree>
    <p:extLst>
      <p:ext uri="{BB962C8B-B14F-4D97-AF65-F5344CB8AC3E}">
        <p14:creationId xmlns:p14="http://schemas.microsoft.com/office/powerpoint/2010/main" val="3476876688"/>
      </p:ext>
    </p:extLst>
  </p:cSld>
  <p:clrMapOvr>
    <a:masterClrMapping/>
  </p:clrMapOvr>
  <p:transition spd="slow" advTm="4000">
    <p:pull/>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1325563"/>
          </a:xfrm>
          <a:prstGeom prst="rect">
            <a:avLst/>
          </a:prstGeom>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a:xfrm>
            <a:off x="838200" y="1825625"/>
            <a:ext cx="10515600" cy="4351338"/>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238559E-7D22-4854-BF90-D0F60844DDF5}" type="datetimeFigureOut">
              <a:rPr lang="en-US" smtClean="0"/>
              <a:t>6/7/2019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6966457-D756-47EC-B48A-22166305622A}" type="slidenum">
              <a:rPr lang="en-US" smtClean="0"/>
              <a:t>‹#›</a:t>
            </a:fld>
            <a:endParaRPr lang="en-US"/>
          </a:p>
        </p:txBody>
      </p:sp>
    </p:spTree>
    <p:extLst>
      <p:ext uri="{BB962C8B-B14F-4D97-AF65-F5344CB8AC3E}">
        <p14:creationId xmlns:p14="http://schemas.microsoft.com/office/powerpoint/2010/main" val="3790907238"/>
      </p:ext>
    </p:extLst>
  </p:cSld>
  <p:clrMapOvr>
    <a:masterClrMapping/>
  </p:clrMapOvr>
  <p:transition spd="slow" advTm="4000">
    <p:pull/>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a:prstGeom prst="rect">
            <a:avLst/>
          </a:prstGeo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38200" y="365125"/>
            <a:ext cx="7734300" cy="5811838"/>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238559E-7D22-4854-BF90-D0F60844DDF5}" type="datetimeFigureOut">
              <a:rPr lang="en-US" smtClean="0"/>
              <a:t>6/7/2019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6966457-D756-47EC-B48A-22166305622A}" type="slidenum">
              <a:rPr lang="en-US" smtClean="0"/>
              <a:t>‹#›</a:t>
            </a:fld>
            <a:endParaRPr lang="en-US"/>
          </a:p>
        </p:txBody>
      </p:sp>
    </p:spTree>
    <p:extLst>
      <p:ext uri="{BB962C8B-B14F-4D97-AF65-F5344CB8AC3E}">
        <p14:creationId xmlns:p14="http://schemas.microsoft.com/office/powerpoint/2010/main" val="4280850973"/>
      </p:ext>
    </p:extLst>
  </p:cSld>
  <p:clrMapOvr>
    <a:masterClrMapping/>
  </p:clrMapOvr>
  <p:transition spd="slow" advTm="4000">
    <p:pull/>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6238559E-7D22-4854-BF90-D0F60844DDF5}" type="datetimeFigureOut">
              <a:rPr lang="en-US" smtClean="0"/>
              <a:t>6/7/2019</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A6966457-D756-47EC-B48A-22166305622A}" type="slidenum">
              <a:rPr lang="en-US" smtClean="0"/>
              <a:t>‹#›</a:t>
            </a:fld>
            <a:endParaRPr lang="en-US"/>
          </a:p>
        </p:txBody>
      </p:sp>
      <p:sp>
        <p:nvSpPr>
          <p:cNvPr id="7" name="Picture Placeholder 6"/>
          <p:cNvSpPr>
            <a:spLocks noGrp="1"/>
          </p:cNvSpPr>
          <p:nvPr>
            <p:ph type="pic" sz="quarter" idx="13"/>
          </p:nvPr>
        </p:nvSpPr>
        <p:spPr>
          <a:xfrm>
            <a:off x="5376863" y="0"/>
            <a:ext cx="3005137" cy="6858000"/>
          </a:xfrm>
          <a:prstGeom prst="rect">
            <a:avLst/>
          </a:prstGeom>
        </p:spPr>
        <p:txBody>
          <a:bodyPr/>
          <a:lstStyle/>
          <a:p>
            <a:endParaRPr lang="en-US"/>
          </a:p>
        </p:txBody>
      </p:sp>
      <p:sp>
        <p:nvSpPr>
          <p:cNvPr id="8" name="Picture Placeholder 6"/>
          <p:cNvSpPr>
            <a:spLocks noGrp="1"/>
          </p:cNvSpPr>
          <p:nvPr>
            <p:ph type="pic" sz="quarter" idx="14"/>
          </p:nvPr>
        </p:nvSpPr>
        <p:spPr>
          <a:xfrm>
            <a:off x="8610601" y="0"/>
            <a:ext cx="3245304" cy="3549650"/>
          </a:xfrm>
          <a:prstGeom prst="rect">
            <a:avLst/>
          </a:prstGeom>
        </p:spPr>
        <p:txBody>
          <a:bodyPr/>
          <a:lstStyle/>
          <a:p>
            <a:endParaRPr lang="en-US"/>
          </a:p>
        </p:txBody>
      </p:sp>
      <p:sp>
        <p:nvSpPr>
          <p:cNvPr id="9" name="Picture Placeholder 6"/>
          <p:cNvSpPr>
            <a:spLocks noGrp="1"/>
          </p:cNvSpPr>
          <p:nvPr>
            <p:ph type="pic" sz="quarter" idx="15"/>
          </p:nvPr>
        </p:nvSpPr>
        <p:spPr>
          <a:xfrm>
            <a:off x="8610600" y="3308350"/>
            <a:ext cx="3245304" cy="3549650"/>
          </a:xfrm>
          <a:prstGeom prst="rect">
            <a:avLst/>
          </a:prstGeom>
        </p:spPr>
        <p:txBody>
          <a:bodyPr/>
          <a:lstStyle/>
          <a:p>
            <a:endParaRPr lang="en-US"/>
          </a:p>
        </p:txBody>
      </p:sp>
    </p:spTree>
    <p:extLst>
      <p:ext uri="{BB962C8B-B14F-4D97-AF65-F5344CB8AC3E}">
        <p14:creationId xmlns:p14="http://schemas.microsoft.com/office/powerpoint/2010/main" val="3499049015"/>
      </p:ext>
    </p:extLst>
  </p:cSld>
  <p:clrMapOvr>
    <a:masterClrMapping/>
  </p:clrMapOvr>
  <p:transition spd="slow" advTm="4000">
    <p:pull/>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41DA6E55-53F1-4000-8AD7-B599AA98C49E}" type="datetimeFigureOut">
              <a:rPr lang="en-US" smtClean="0"/>
              <a:t>6/7/2019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68917E0-E46A-4514-83F7-DF70C4566CEB}" type="slidenum">
              <a:rPr lang="en-US" smtClean="0"/>
              <a:t>‹#›</a:t>
            </a:fld>
            <a:endParaRPr lang="en-US"/>
          </a:p>
        </p:txBody>
      </p:sp>
    </p:spTree>
    <p:extLst>
      <p:ext uri="{BB962C8B-B14F-4D97-AF65-F5344CB8AC3E}">
        <p14:creationId xmlns:p14="http://schemas.microsoft.com/office/powerpoint/2010/main" val="975851531"/>
      </p:ext>
    </p:extLst>
  </p:cSld>
  <p:clrMapOvr>
    <a:masterClrMapping/>
  </p:clrMapOvr>
  <p:transition spd="slow" advTm="4000">
    <p:pull/>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1DA6E55-53F1-4000-8AD7-B599AA98C49E}" type="datetimeFigureOut">
              <a:rPr lang="en-US" smtClean="0"/>
              <a:t>6/7/2019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68917E0-E46A-4514-83F7-DF70C4566CEB}" type="slidenum">
              <a:rPr lang="en-US" smtClean="0"/>
              <a:t>‹#›</a:t>
            </a:fld>
            <a:endParaRPr lang="en-US"/>
          </a:p>
        </p:txBody>
      </p:sp>
    </p:spTree>
    <p:extLst>
      <p:ext uri="{BB962C8B-B14F-4D97-AF65-F5344CB8AC3E}">
        <p14:creationId xmlns:p14="http://schemas.microsoft.com/office/powerpoint/2010/main" val="2345661644"/>
      </p:ext>
    </p:extLst>
  </p:cSld>
  <p:clrMapOvr>
    <a:masterClrMapping/>
  </p:clrMapOvr>
  <p:transition spd="slow" advTm="4000">
    <p:pull/>
  </p:transition>
</p:sldLayout>
</file>

<file path=ppt/slideLayouts/slideLayout3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41DA6E55-53F1-4000-8AD7-B599AA98C49E}" type="datetimeFigureOut">
              <a:rPr lang="en-US" smtClean="0"/>
              <a:t>6/7/2019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68917E0-E46A-4514-83F7-DF70C4566CEB}" type="slidenum">
              <a:rPr lang="en-US" smtClean="0"/>
              <a:t>‹#›</a:t>
            </a:fld>
            <a:endParaRPr lang="en-US"/>
          </a:p>
        </p:txBody>
      </p:sp>
    </p:spTree>
    <p:extLst>
      <p:ext uri="{BB962C8B-B14F-4D97-AF65-F5344CB8AC3E}">
        <p14:creationId xmlns:p14="http://schemas.microsoft.com/office/powerpoint/2010/main" val="3689771539"/>
      </p:ext>
    </p:extLst>
  </p:cSld>
  <p:clrMapOvr>
    <a:masterClrMapping/>
  </p:clrMapOvr>
  <p:transition spd="slow" advTm="4000">
    <p:pull/>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A3FDA5B1-5233-45FC-A78A-632B7DC5CC4D}" type="datetimeFigureOut">
              <a:rPr lang="en-US" smtClean="0"/>
              <a:t>6/7/2019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DAA3CB7-C5A6-482B-84D5-CB1D24EA1661}" type="slidenum">
              <a:rPr lang="en-US" smtClean="0"/>
              <a:t>‹#›</a:t>
            </a:fld>
            <a:endParaRPr lang="en-US"/>
          </a:p>
        </p:txBody>
      </p:sp>
    </p:spTree>
    <p:extLst>
      <p:ext uri="{BB962C8B-B14F-4D97-AF65-F5344CB8AC3E}">
        <p14:creationId xmlns:p14="http://schemas.microsoft.com/office/powerpoint/2010/main" val="4130993512"/>
      </p:ext>
    </p:extLst>
  </p:cSld>
  <p:clrMapOvr>
    <a:masterClrMapping/>
  </p:clrMapOvr>
  <p:transition spd="slow" advTm="4000">
    <p:pull/>
  </p:transition>
</p:sldLayout>
</file>

<file path=ppt/slideLayouts/slideLayout4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41DA6E55-53F1-4000-8AD7-B599AA98C49E}" type="datetimeFigureOut">
              <a:rPr lang="en-US" smtClean="0"/>
              <a:t>6/7/2019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68917E0-E46A-4514-83F7-DF70C4566CEB}" type="slidenum">
              <a:rPr lang="en-US" smtClean="0"/>
              <a:t>‹#›</a:t>
            </a:fld>
            <a:endParaRPr lang="en-US"/>
          </a:p>
        </p:txBody>
      </p:sp>
    </p:spTree>
    <p:extLst>
      <p:ext uri="{BB962C8B-B14F-4D97-AF65-F5344CB8AC3E}">
        <p14:creationId xmlns:p14="http://schemas.microsoft.com/office/powerpoint/2010/main" val="3333246442"/>
      </p:ext>
    </p:extLst>
  </p:cSld>
  <p:clrMapOvr>
    <a:masterClrMapping/>
  </p:clrMapOvr>
  <p:transition spd="slow" advTm="4000">
    <p:pull/>
  </p:transition>
</p:sldLayout>
</file>

<file path=ppt/slideLayouts/slideLayout4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41DA6E55-53F1-4000-8AD7-B599AA98C49E}" type="datetimeFigureOut">
              <a:rPr lang="en-US" smtClean="0"/>
              <a:t>6/7/2019</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68917E0-E46A-4514-83F7-DF70C4566CEB}" type="slidenum">
              <a:rPr lang="en-US" smtClean="0"/>
              <a:t>‹#›</a:t>
            </a:fld>
            <a:endParaRPr lang="en-US"/>
          </a:p>
        </p:txBody>
      </p:sp>
    </p:spTree>
    <p:extLst>
      <p:ext uri="{BB962C8B-B14F-4D97-AF65-F5344CB8AC3E}">
        <p14:creationId xmlns:p14="http://schemas.microsoft.com/office/powerpoint/2010/main" val="2024999448"/>
      </p:ext>
    </p:extLst>
  </p:cSld>
  <p:clrMapOvr>
    <a:masterClrMapping/>
  </p:clrMapOvr>
  <p:transition spd="slow" advTm="4000">
    <p:pull/>
  </p:transition>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preserve="1" userDrawn="1">
  <p:cSld name="Title Only">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41DA6E55-53F1-4000-8AD7-B599AA98C49E}" type="datetimeFigureOut">
              <a:rPr lang="en-US" smtClean="0"/>
              <a:t>6/7/2019</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68917E0-E46A-4514-83F7-DF70C4566CEB}" type="slidenum">
              <a:rPr lang="en-US" smtClean="0"/>
              <a:t>‹#›</a:t>
            </a:fld>
            <a:endParaRPr lang="en-US"/>
          </a:p>
        </p:txBody>
      </p:sp>
      <p:sp>
        <p:nvSpPr>
          <p:cNvPr id="7" name="Picture Placeholder 6"/>
          <p:cNvSpPr>
            <a:spLocks noGrp="1"/>
          </p:cNvSpPr>
          <p:nvPr>
            <p:ph type="pic" sz="quarter" idx="13"/>
          </p:nvPr>
        </p:nvSpPr>
        <p:spPr>
          <a:xfrm>
            <a:off x="6819900" y="476250"/>
            <a:ext cx="5372100" cy="5314950"/>
          </a:xfrm>
          <a:prstGeom prst="teardrop">
            <a:avLst/>
          </a:prstGeom>
          <a:blipFill>
            <a:blip r:embed="rId2"/>
            <a:stretch>
              <a:fillRect l="-20000" r="-100000"/>
            </a:stretch>
          </a:blipFill>
        </p:spPr>
        <p:txBody>
          <a:bodyPr/>
          <a:lstStyle/>
          <a:p>
            <a:endParaRPr lang="en-US"/>
          </a:p>
        </p:txBody>
      </p:sp>
    </p:spTree>
    <p:extLst>
      <p:ext uri="{BB962C8B-B14F-4D97-AF65-F5344CB8AC3E}">
        <p14:creationId xmlns:p14="http://schemas.microsoft.com/office/powerpoint/2010/main" val="2625755364"/>
      </p:ext>
    </p:extLst>
  </p:cSld>
  <p:clrMapOvr>
    <a:masterClrMapping/>
  </p:clrMapOvr>
  <p:transition spd="slow" advTm="4000">
    <p:pull/>
  </p:transition>
</p:sldLayout>
</file>

<file path=ppt/slideLayouts/slideLayout4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1DA6E55-53F1-4000-8AD7-B599AA98C49E}" type="datetimeFigureOut">
              <a:rPr lang="en-US" smtClean="0"/>
              <a:t>6/7/2019</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68917E0-E46A-4514-83F7-DF70C4566CEB}" type="slidenum">
              <a:rPr lang="en-US" smtClean="0"/>
              <a:t>‹#›</a:t>
            </a:fld>
            <a:endParaRPr lang="en-US"/>
          </a:p>
        </p:txBody>
      </p:sp>
    </p:spTree>
    <p:extLst>
      <p:ext uri="{BB962C8B-B14F-4D97-AF65-F5344CB8AC3E}">
        <p14:creationId xmlns:p14="http://schemas.microsoft.com/office/powerpoint/2010/main" val="3339424396"/>
      </p:ext>
    </p:extLst>
  </p:cSld>
  <p:clrMapOvr>
    <a:masterClrMapping/>
  </p:clrMapOvr>
  <p:transition spd="slow" advTm="4000">
    <p:pull/>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1DA6E55-53F1-4000-8AD7-B599AA98C49E}" type="datetimeFigureOut">
              <a:rPr lang="en-US" smtClean="0"/>
              <a:t>6/7/2019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68917E0-E46A-4514-83F7-DF70C4566CEB}" type="slidenum">
              <a:rPr lang="en-US" smtClean="0"/>
              <a:t>‹#›</a:t>
            </a:fld>
            <a:endParaRPr lang="en-US"/>
          </a:p>
        </p:txBody>
      </p:sp>
    </p:spTree>
    <p:extLst>
      <p:ext uri="{BB962C8B-B14F-4D97-AF65-F5344CB8AC3E}">
        <p14:creationId xmlns:p14="http://schemas.microsoft.com/office/powerpoint/2010/main" val="1376111303"/>
      </p:ext>
    </p:extLst>
  </p:cSld>
  <p:clrMapOvr>
    <a:masterClrMapping/>
  </p:clrMapOvr>
  <p:transition spd="slow" advTm="4000">
    <p:pull/>
  </p:transition>
</p:sldLayout>
</file>

<file path=ppt/slideLayouts/slideLayout4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1DA6E55-53F1-4000-8AD7-B599AA98C49E}" type="datetimeFigureOut">
              <a:rPr lang="en-US" smtClean="0"/>
              <a:t>6/7/2019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68917E0-E46A-4514-83F7-DF70C4566CEB}" type="slidenum">
              <a:rPr lang="en-US" smtClean="0"/>
              <a:t>‹#›</a:t>
            </a:fld>
            <a:endParaRPr lang="en-US"/>
          </a:p>
        </p:txBody>
      </p:sp>
    </p:spTree>
    <p:extLst>
      <p:ext uri="{BB962C8B-B14F-4D97-AF65-F5344CB8AC3E}">
        <p14:creationId xmlns:p14="http://schemas.microsoft.com/office/powerpoint/2010/main" val="3726194930"/>
      </p:ext>
    </p:extLst>
  </p:cSld>
  <p:clrMapOvr>
    <a:masterClrMapping/>
  </p:clrMapOvr>
  <p:transition spd="slow" advTm="4000">
    <p:pull/>
  </p:transition>
</p:sldLayout>
</file>

<file path=ppt/slideLayouts/slideLayout4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1DA6E55-53F1-4000-8AD7-B599AA98C49E}" type="datetimeFigureOut">
              <a:rPr lang="en-US" smtClean="0"/>
              <a:t>6/7/2019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68917E0-E46A-4514-83F7-DF70C4566CEB}" type="slidenum">
              <a:rPr lang="en-US" smtClean="0"/>
              <a:t>‹#›</a:t>
            </a:fld>
            <a:endParaRPr lang="en-US"/>
          </a:p>
        </p:txBody>
      </p:sp>
    </p:spTree>
    <p:extLst>
      <p:ext uri="{BB962C8B-B14F-4D97-AF65-F5344CB8AC3E}">
        <p14:creationId xmlns:p14="http://schemas.microsoft.com/office/powerpoint/2010/main" val="3030574241"/>
      </p:ext>
    </p:extLst>
  </p:cSld>
  <p:clrMapOvr>
    <a:masterClrMapping/>
  </p:clrMapOvr>
  <p:transition spd="slow" advTm="4000">
    <p:pull/>
  </p:transition>
</p:sldLayout>
</file>

<file path=ppt/slideLayouts/slideLayout4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1DA6E55-53F1-4000-8AD7-B599AA98C49E}" type="datetimeFigureOut">
              <a:rPr lang="en-US" smtClean="0"/>
              <a:t>6/7/2019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68917E0-E46A-4514-83F7-DF70C4566CEB}" type="slidenum">
              <a:rPr lang="en-US" smtClean="0"/>
              <a:t>‹#›</a:t>
            </a:fld>
            <a:endParaRPr lang="en-US"/>
          </a:p>
        </p:txBody>
      </p:sp>
    </p:spTree>
    <p:extLst>
      <p:ext uri="{BB962C8B-B14F-4D97-AF65-F5344CB8AC3E}">
        <p14:creationId xmlns:p14="http://schemas.microsoft.com/office/powerpoint/2010/main" val="3039226906"/>
      </p:ext>
    </p:extLst>
  </p:cSld>
  <p:clrMapOvr>
    <a:masterClrMapping/>
  </p:clrMapOvr>
  <p:transition spd="slow" advTm="4000">
    <p:pull/>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A3FDA5B1-5233-45FC-A78A-632B7DC5CC4D}" type="datetimeFigureOut">
              <a:rPr lang="en-US" smtClean="0"/>
              <a:t>6/7/2019</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8DAA3CB7-C5A6-482B-84D5-CB1D24EA1661}" type="slidenum">
              <a:rPr lang="en-US" smtClean="0"/>
              <a:t>‹#›</a:t>
            </a:fld>
            <a:endParaRPr lang="en-US"/>
          </a:p>
        </p:txBody>
      </p:sp>
    </p:spTree>
    <p:extLst>
      <p:ext uri="{BB962C8B-B14F-4D97-AF65-F5344CB8AC3E}">
        <p14:creationId xmlns:p14="http://schemas.microsoft.com/office/powerpoint/2010/main" val="3735953204"/>
      </p:ext>
    </p:extLst>
  </p:cSld>
  <p:clrMapOvr>
    <a:masterClrMapping/>
  </p:clrMapOvr>
  <p:transition spd="slow" advTm="4000">
    <p:pull/>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A3FDA5B1-5233-45FC-A78A-632B7DC5CC4D}" type="datetimeFigureOut">
              <a:rPr lang="en-US" smtClean="0"/>
              <a:t>6/7/2019</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8DAA3CB7-C5A6-482B-84D5-CB1D24EA1661}" type="slidenum">
              <a:rPr lang="en-US" smtClean="0"/>
              <a:t>‹#›</a:t>
            </a:fld>
            <a:endParaRPr lang="en-US"/>
          </a:p>
        </p:txBody>
      </p:sp>
    </p:spTree>
    <p:extLst>
      <p:ext uri="{BB962C8B-B14F-4D97-AF65-F5344CB8AC3E}">
        <p14:creationId xmlns:p14="http://schemas.microsoft.com/office/powerpoint/2010/main" val="2932923462"/>
      </p:ext>
    </p:extLst>
  </p:cSld>
  <p:clrMapOvr>
    <a:masterClrMapping/>
  </p:clrMapOvr>
  <p:transition spd="slow" advTm="4000">
    <p:pull/>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3FDA5B1-5233-45FC-A78A-632B7DC5CC4D}" type="datetimeFigureOut">
              <a:rPr lang="en-US" smtClean="0"/>
              <a:t>6/7/2019</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8DAA3CB7-C5A6-482B-84D5-CB1D24EA1661}" type="slidenum">
              <a:rPr lang="en-US" smtClean="0"/>
              <a:t>‹#›</a:t>
            </a:fld>
            <a:endParaRPr lang="en-US"/>
          </a:p>
        </p:txBody>
      </p:sp>
      <p:sp>
        <p:nvSpPr>
          <p:cNvPr id="13" name="Picture Placeholder 12"/>
          <p:cNvSpPr>
            <a:spLocks noGrp="1"/>
          </p:cNvSpPr>
          <p:nvPr>
            <p:ph type="pic" sz="quarter" idx="13"/>
          </p:nvPr>
        </p:nvSpPr>
        <p:spPr>
          <a:xfrm>
            <a:off x="6299200" y="0"/>
            <a:ext cx="5892800" cy="6858000"/>
          </a:xfrm>
        </p:spPr>
        <p:txBody>
          <a:bodyPr/>
          <a:lstStyle/>
          <a:p>
            <a:endParaRPr lang="en-US"/>
          </a:p>
        </p:txBody>
      </p:sp>
    </p:spTree>
    <p:extLst>
      <p:ext uri="{BB962C8B-B14F-4D97-AF65-F5344CB8AC3E}">
        <p14:creationId xmlns:p14="http://schemas.microsoft.com/office/powerpoint/2010/main" val="1841204960"/>
      </p:ext>
    </p:extLst>
  </p:cSld>
  <p:clrMapOvr>
    <a:masterClrMapping/>
  </p:clrMapOvr>
  <p:transition spd="slow" advTm="4000">
    <p:pull/>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3FDA5B1-5233-45FC-A78A-632B7DC5CC4D}" type="datetimeFigureOut">
              <a:rPr lang="en-US" smtClean="0"/>
              <a:t>6/7/2019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DAA3CB7-C5A6-482B-84D5-CB1D24EA1661}" type="slidenum">
              <a:rPr lang="en-US" smtClean="0"/>
              <a:t>‹#›</a:t>
            </a:fld>
            <a:endParaRPr lang="en-US"/>
          </a:p>
        </p:txBody>
      </p:sp>
    </p:spTree>
    <p:extLst>
      <p:ext uri="{BB962C8B-B14F-4D97-AF65-F5344CB8AC3E}">
        <p14:creationId xmlns:p14="http://schemas.microsoft.com/office/powerpoint/2010/main" val="2419381495"/>
      </p:ext>
    </p:extLst>
  </p:cSld>
  <p:clrMapOvr>
    <a:masterClrMapping/>
  </p:clrMapOvr>
  <p:transition spd="slow" advTm="4000">
    <p:pull/>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3FDA5B1-5233-45FC-A78A-632B7DC5CC4D}" type="datetimeFigureOut">
              <a:rPr lang="en-US" smtClean="0"/>
              <a:t>6/7/2019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DAA3CB7-C5A6-482B-84D5-CB1D24EA1661}" type="slidenum">
              <a:rPr lang="en-US" smtClean="0"/>
              <a:t>‹#›</a:t>
            </a:fld>
            <a:endParaRPr lang="en-US"/>
          </a:p>
        </p:txBody>
      </p:sp>
    </p:spTree>
    <p:extLst>
      <p:ext uri="{BB962C8B-B14F-4D97-AF65-F5344CB8AC3E}">
        <p14:creationId xmlns:p14="http://schemas.microsoft.com/office/powerpoint/2010/main" val="1343321568"/>
      </p:ext>
    </p:extLst>
  </p:cSld>
  <p:clrMapOvr>
    <a:masterClrMapping/>
  </p:clrMapOvr>
  <p:transition spd="slow" advTm="4000">
    <p:pull/>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theme" Target="../theme/theme2.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1.xml"/><Relationship Id="rId13" Type="http://schemas.openxmlformats.org/officeDocument/2006/relationships/slideLayout" Target="../slideLayouts/slideLayout36.xml"/><Relationship Id="rId3" Type="http://schemas.openxmlformats.org/officeDocument/2006/relationships/slideLayout" Target="../slideLayouts/slideLayout26.xml"/><Relationship Id="rId7" Type="http://schemas.openxmlformats.org/officeDocument/2006/relationships/slideLayout" Target="../slideLayouts/slideLayout30.xml"/><Relationship Id="rId12" Type="http://schemas.openxmlformats.org/officeDocument/2006/relationships/slideLayout" Target="../slideLayouts/slideLayout35.xml"/><Relationship Id="rId2" Type="http://schemas.openxmlformats.org/officeDocument/2006/relationships/slideLayout" Target="../slideLayouts/slideLayout25.xml"/><Relationship Id="rId1" Type="http://schemas.openxmlformats.org/officeDocument/2006/relationships/slideLayout" Target="../slideLayouts/slideLayout24.xml"/><Relationship Id="rId6" Type="http://schemas.openxmlformats.org/officeDocument/2006/relationships/slideLayout" Target="../slideLayouts/slideLayout29.xml"/><Relationship Id="rId11" Type="http://schemas.openxmlformats.org/officeDocument/2006/relationships/slideLayout" Target="../slideLayouts/slideLayout34.xml"/><Relationship Id="rId5" Type="http://schemas.openxmlformats.org/officeDocument/2006/relationships/slideLayout" Target="../slideLayouts/slideLayout28.xml"/><Relationship Id="rId10" Type="http://schemas.openxmlformats.org/officeDocument/2006/relationships/slideLayout" Target="../slideLayouts/slideLayout33.xml"/><Relationship Id="rId4" Type="http://schemas.openxmlformats.org/officeDocument/2006/relationships/slideLayout" Target="../slideLayouts/slideLayout27.xml"/><Relationship Id="rId9" Type="http://schemas.openxmlformats.org/officeDocument/2006/relationships/slideLayout" Target="../slideLayouts/slideLayout32.xml"/><Relationship Id="rId14" Type="http://schemas.openxmlformats.org/officeDocument/2006/relationships/theme" Target="../theme/theme3.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4.xml"/><Relationship Id="rId3" Type="http://schemas.openxmlformats.org/officeDocument/2006/relationships/slideLayout" Target="../slideLayouts/slideLayout39.xml"/><Relationship Id="rId7" Type="http://schemas.openxmlformats.org/officeDocument/2006/relationships/slideLayout" Target="../slideLayouts/slideLayout43.xml"/><Relationship Id="rId12" Type="http://schemas.openxmlformats.org/officeDocument/2006/relationships/theme" Target="../theme/theme4.xml"/><Relationship Id="rId2" Type="http://schemas.openxmlformats.org/officeDocument/2006/relationships/slideLayout" Target="../slideLayouts/slideLayout38.xml"/><Relationship Id="rId1" Type="http://schemas.openxmlformats.org/officeDocument/2006/relationships/slideLayout" Target="../slideLayouts/slideLayout37.xml"/><Relationship Id="rId6" Type="http://schemas.openxmlformats.org/officeDocument/2006/relationships/slideLayout" Target="../slideLayouts/slideLayout42.xml"/><Relationship Id="rId11" Type="http://schemas.openxmlformats.org/officeDocument/2006/relationships/slideLayout" Target="../slideLayouts/slideLayout47.xml"/><Relationship Id="rId5" Type="http://schemas.openxmlformats.org/officeDocument/2006/relationships/slideLayout" Target="../slideLayouts/slideLayout41.xml"/><Relationship Id="rId10" Type="http://schemas.openxmlformats.org/officeDocument/2006/relationships/slideLayout" Target="../slideLayouts/slideLayout46.xml"/><Relationship Id="rId4" Type="http://schemas.openxmlformats.org/officeDocument/2006/relationships/slideLayout" Target="../slideLayouts/slideLayout40.xml"/><Relationship Id="rId9" Type="http://schemas.openxmlformats.org/officeDocument/2006/relationships/slideLayout" Target="../slideLayouts/slideLayout4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3FDA5B1-5233-45FC-A78A-632B7DC5CC4D}" type="datetimeFigureOut">
              <a:rPr lang="en-US" smtClean="0"/>
              <a:t>6/7/2019</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DAA3CB7-C5A6-482B-84D5-CB1D24EA1661}" type="slidenum">
              <a:rPr lang="en-US" smtClean="0"/>
              <a:t>‹#›</a:t>
            </a:fld>
            <a:endParaRPr lang="en-US"/>
          </a:p>
        </p:txBody>
      </p:sp>
    </p:spTree>
    <p:extLst>
      <p:ext uri="{BB962C8B-B14F-4D97-AF65-F5344CB8AC3E}">
        <p14:creationId xmlns:p14="http://schemas.microsoft.com/office/powerpoint/2010/main" val="283873947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spd="slow" advTm="4000">
    <p:pull/>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14C8B39-386F-4E1F-A8C2-DDC7F0737C38}" type="datetimeFigureOut">
              <a:rPr lang="en-US" smtClean="0"/>
              <a:t>6/7/2019</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E295E73-AF26-4168-B8D3-00021E2C3926}" type="slidenum">
              <a:rPr lang="en-US" smtClean="0"/>
              <a:t>‹#›</a:t>
            </a:fld>
            <a:endParaRPr lang="en-US"/>
          </a:p>
        </p:txBody>
      </p:sp>
    </p:spTree>
    <p:extLst>
      <p:ext uri="{BB962C8B-B14F-4D97-AF65-F5344CB8AC3E}">
        <p14:creationId xmlns:p14="http://schemas.microsoft.com/office/powerpoint/2010/main" val="300110365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transition spd="slow" advTm="4000">
    <p:pull/>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238559E-7D22-4854-BF90-D0F60844DDF5}" type="datetimeFigureOut">
              <a:rPr lang="en-US" smtClean="0"/>
              <a:t>6/7/2019</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6966457-D756-47EC-B48A-22166305622A}" type="slidenum">
              <a:rPr lang="en-US" smtClean="0"/>
              <a:t>‹#›</a:t>
            </a:fld>
            <a:endParaRPr lang="en-US"/>
          </a:p>
        </p:txBody>
      </p:sp>
    </p:spTree>
    <p:extLst>
      <p:ext uri="{BB962C8B-B14F-4D97-AF65-F5344CB8AC3E}">
        <p14:creationId xmlns:p14="http://schemas.microsoft.com/office/powerpoint/2010/main" val="2635568386"/>
      </p:ext>
    </p:extLst>
  </p:cSld>
  <p:clrMap bg1="lt1" tx1="dk1" bg2="lt2" tx2="dk2" accent1="accent1" accent2="accent2" accent3="accent3" accent4="accent4" accent5="accent5" accent6="accent6" hlink="hlink" folHlink="folHlink"/>
  <p:sldLayoutIdLst>
    <p:sldLayoutId id="2147483686" r:id="rId1"/>
    <p:sldLayoutId id="2147483687" r:id="rId2"/>
    <p:sldLayoutId id="2147483688" r:id="rId3"/>
    <p:sldLayoutId id="2147483689" r:id="rId4"/>
    <p:sldLayoutId id="2147483690" r:id="rId5"/>
    <p:sldLayoutId id="2147483691" r:id="rId6"/>
    <p:sldLayoutId id="2147483692" r:id="rId7"/>
    <p:sldLayoutId id="2147483698" r:id="rId8"/>
    <p:sldLayoutId id="2147483693" r:id="rId9"/>
    <p:sldLayoutId id="2147483694" r:id="rId10"/>
    <p:sldLayoutId id="2147483695" r:id="rId11"/>
    <p:sldLayoutId id="2147483696" r:id="rId12"/>
    <p:sldLayoutId id="2147483697" r:id="rId13"/>
  </p:sldLayoutIdLst>
  <p:transition spd="slow" advTm="4000">
    <p:pull/>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1DA6E55-53F1-4000-8AD7-B599AA98C49E}" type="datetimeFigureOut">
              <a:rPr lang="en-US" smtClean="0"/>
              <a:t>6/7/2019</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68917E0-E46A-4514-83F7-DF70C4566CEB}" type="slidenum">
              <a:rPr lang="en-US" smtClean="0"/>
              <a:t>‹#›</a:t>
            </a:fld>
            <a:endParaRPr lang="en-US"/>
          </a:p>
        </p:txBody>
      </p:sp>
    </p:spTree>
    <p:extLst>
      <p:ext uri="{BB962C8B-B14F-4D97-AF65-F5344CB8AC3E}">
        <p14:creationId xmlns:p14="http://schemas.microsoft.com/office/powerpoint/2010/main" val="383734437"/>
      </p:ext>
    </p:extLst>
  </p:cSld>
  <p:clrMap bg1="lt1" tx1="dk1" bg2="lt2" tx2="dk2" accent1="accent1" accent2="accent2" accent3="accent3" accent4="accent4" accent5="accent5" accent6="accent6" hlink="hlink" folHlink="folHlink"/>
  <p:sldLayoutIdLst>
    <p:sldLayoutId id="2147483674" r:id="rId1"/>
    <p:sldLayoutId id="2147483675" r:id="rId2"/>
    <p:sldLayoutId id="2147483676" r:id="rId3"/>
    <p:sldLayoutId id="2147483677" r:id="rId4"/>
    <p:sldLayoutId id="2147483678" r:id="rId5"/>
    <p:sldLayoutId id="2147483679" r:id="rId6"/>
    <p:sldLayoutId id="2147483680" r:id="rId7"/>
    <p:sldLayoutId id="2147483681" r:id="rId8"/>
    <p:sldLayoutId id="2147483682" r:id="rId9"/>
    <p:sldLayoutId id="2147483683" r:id="rId10"/>
    <p:sldLayoutId id="2147483684" r:id="rId11"/>
  </p:sldLayoutIdLst>
  <p:transition spd="slow" advTm="4000">
    <p:pull/>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3.xml"/></Relationships>
</file>

<file path=ppt/slides/_rels/slide13.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Layout" Target="../slideLayouts/slideLayout15.xml"/></Relationships>
</file>

<file path=ppt/slides/_rels/slide14.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image" Target="../media/image15.png"/><Relationship Id="rId1" Type="http://schemas.openxmlformats.org/officeDocument/2006/relationships/slideLayout" Target="../slideLayouts/slideLayout15.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6.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0.xml"/></Relationships>
</file>

<file path=ppt/slides/_rels/slide18.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image" Target="../media/image17.jpg"/><Relationship Id="rId1" Type="http://schemas.openxmlformats.org/officeDocument/2006/relationships/slideLayout" Target="../slideLayouts/slideLayout30.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1.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9.png"/><Relationship Id="rId1" Type="http://schemas.openxmlformats.org/officeDocument/2006/relationships/slideLayout" Target="../slideLayouts/slideLayout36.xml"/><Relationship Id="rId5" Type="http://schemas.microsoft.com/office/2007/relationships/hdphoto" Target="../media/hdphoto3.wdp"/><Relationship Id="rId4" Type="http://schemas.openxmlformats.org/officeDocument/2006/relationships/image" Target="../media/image20.png"/></Relationships>
</file>

<file path=ppt/slides/_rels/slide3.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hyperlink" Target="mailto:rghsharma43@gmail.com" TargetMode="Externa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hyperlink" Target="mailto:rghsharma43@gmail.com" TargetMode="External"/><Relationship Id="rId2" Type="http://schemas.openxmlformats.org/officeDocument/2006/relationships/image" Target="../media/image6.jp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9.png"/><Relationship Id="rId1" Type="http://schemas.openxmlformats.org/officeDocument/2006/relationships/slideLayout" Target="../slideLayouts/slideLayout7.xml"/><Relationship Id="rId4" Type="http://schemas.openxmlformats.org/officeDocument/2006/relationships/image" Target="../media/image10.jpg"/></Relationships>
</file>

<file path=ppt/slides/_rels/slide9.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png"/><Relationship Id="rId1" Type="http://schemas.openxmlformats.org/officeDocument/2006/relationships/slideLayout" Target="../slideLayouts/slideLayout4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3000" b="-13000"/>
          </a:stretch>
        </a:blipFill>
        <a:effectLst/>
      </p:bgPr>
    </p:bg>
    <p:spTree>
      <p:nvGrpSpPr>
        <p:cNvPr id="1" name=""/>
        <p:cNvGrpSpPr/>
        <p:nvPr/>
      </p:nvGrpSpPr>
      <p:grpSpPr>
        <a:xfrm>
          <a:off x="0" y="0"/>
          <a:ext cx="0" cy="0"/>
          <a:chOff x="0" y="0"/>
          <a:chExt cx="0" cy="0"/>
        </a:xfrm>
      </p:grpSpPr>
      <p:sp>
        <p:nvSpPr>
          <p:cNvPr id="5" name="Rectangle 4"/>
          <p:cNvSpPr/>
          <p:nvPr/>
        </p:nvSpPr>
        <p:spPr>
          <a:xfrm>
            <a:off x="0" y="0"/>
            <a:ext cx="12192000" cy="6858000"/>
          </a:xfrm>
          <a:prstGeom prst="rect">
            <a:avLst/>
          </a:prstGeom>
          <a:solidFill>
            <a:srgbClr val="00206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p:cNvSpPr txBox="1"/>
          <p:nvPr/>
        </p:nvSpPr>
        <p:spPr>
          <a:xfrm>
            <a:off x="3209925" y="2828836"/>
            <a:ext cx="5772150" cy="1200329"/>
          </a:xfrm>
          <a:prstGeom prst="rect">
            <a:avLst/>
          </a:prstGeom>
          <a:noFill/>
        </p:spPr>
        <p:txBody>
          <a:bodyPr wrap="square" rtlCol="0">
            <a:spAutoFit/>
          </a:bodyPr>
          <a:lstStyle/>
          <a:p>
            <a:pPr algn="ctr"/>
            <a:r>
              <a:rPr lang="en-US" sz="7200" dirty="0" smtClean="0">
                <a:solidFill>
                  <a:schemeClr val="bg1"/>
                </a:solidFill>
                <a:latin typeface="Nexa Bold" panose="02000000000000000000" pitchFamily="50" charset="0"/>
                <a:ea typeface="Roboto" panose="02000000000000000000" pitchFamily="2" charset="0"/>
              </a:rPr>
              <a:t>MAGNÍFICA</a:t>
            </a:r>
            <a:endParaRPr lang="en-US" sz="7200" dirty="0">
              <a:solidFill>
                <a:schemeClr val="bg1"/>
              </a:solidFill>
              <a:latin typeface="Nexa Bold" panose="02000000000000000000" pitchFamily="50" charset="0"/>
              <a:ea typeface="Roboto" panose="02000000000000000000" pitchFamily="2" charset="0"/>
            </a:endParaRPr>
          </a:p>
        </p:txBody>
      </p:sp>
      <p:sp>
        <p:nvSpPr>
          <p:cNvPr id="6" name="TextBox 5"/>
          <p:cNvSpPr txBox="1"/>
          <p:nvPr/>
        </p:nvSpPr>
        <p:spPr>
          <a:xfrm>
            <a:off x="4291013" y="4029165"/>
            <a:ext cx="3609975" cy="461665"/>
          </a:xfrm>
          <a:prstGeom prst="rect">
            <a:avLst/>
          </a:prstGeom>
          <a:noFill/>
          <a:ln>
            <a:noFill/>
          </a:ln>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en-US" sz="2400" dirty="0" smtClean="0">
                <a:solidFill>
                  <a:schemeClr val="bg1"/>
                </a:solidFill>
                <a:latin typeface="Nexa Light" panose="02000000000000000000" pitchFamily="50" charset="0"/>
              </a:rPr>
              <a:t>YOUR SLOGAN HERE</a:t>
            </a:r>
            <a:endParaRPr lang="en-US" sz="2400" dirty="0">
              <a:solidFill>
                <a:schemeClr val="bg1"/>
              </a:solidFill>
              <a:latin typeface="Nexa Light" panose="02000000000000000000" pitchFamily="50" charset="0"/>
            </a:endParaRPr>
          </a:p>
        </p:txBody>
      </p:sp>
    </p:spTree>
    <p:extLst>
      <p:ext uri="{BB962C8B-B14F-4D97-AF65-F5344CB8AC3E}">
        <p14:creationId xmlns:p14="http://schemas.microsoft.com/office/powerpoint/2010/main" val="431775209"/>
      </p:ext>
    </p:extLst>
  </p:cSld>
  <p:clrMapOvr>
    <a:masterClrMapping/>
  </p:clrMapOvr>
  <p:transition spd="slow" advTm="6000">
    <p:pull/>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499471" y="201990"/>
            <a:ext cx="2653740" cy="1569660"/>
          </a:xfrm>
          <a:prstGeom prst="rect">
            <a:avLst/>
          </a:prstGeom>
        </p:spPr>
        <p:txBody>
          <a:bodyPr wrap="none">
            <a:spAutoFit/>
          </a:bodyPr>
          <a:lstStyle/>
          <a:p>
            <a:pPr>
              <a:lnSpc>
                <a:spcPct val="150000"/>
              </a:lnSpc>
            </a:pPr>
            <a:r>
              <a:rPr lang="en-US" sz="3200" spc="300" dirty="0" smtClean="0">
                <a:solidFill>
                  <a:srgbClr val="002060"/>
                </a:solidFill>
                <a:latin typeface="Nexa Bold" panose="02000000000000000000" pitchFamily="50" charset="0"/>
              </a:rPr>
              <a:t>OUR </a:t>
            </a:r>
          </a:p>
          <a:p>
            <a:pPr>
              <a:lnSpc>
                <a:spcPct val="150000"/>
              </a:lnSpc>
            </a:pPr>
            <a:r>
              <a:rPr lang="en-US" sz="3200" spc="300" dirty="0" smtClean="0">
                <a:solidFill>
                  <a:srgbClr val="002060"/>
                </a:solidFill>
                <a:latin typeface="Nexa Bold" panose="02000000000000000000" pitchFamily="50" charset="0"/>
              </a:rPr>
              <a:t>SERVICES </a:t>
            </a:r>
            <a:endParaRPr lang="en-US" sz="3200" spc="300" dirty="0">
              <a:solidFill>
                <a:srgbClr val="002060"/>
              </a:solidFill>
              <a:latin typeface="Nexa Bold" panose="02000000000000000000" pitchFamily="50" charset="0"/>
            </a:endParaRPr>
          </a:p>
        </p:txBody>
      </p:sp>
      <p:sp>
        <p:nvSpPr>
          <p:cNvPr id="5" name="Diamond 4"/>
          <p:cNvSpPr/>
          <p:nvPr/>
        </p:nvSpPr>
        <p:spPr>
          <a:xfrm>
            <a:off x="499471" y="2218700"/>
            <a:ext cx="2487208" cy="2419350"/>
          </a:xfrm>
          <a:prstGeom prst="diamond">
            <a:avLst/>
          </a:prstGeom>
          <a:solidFill>
            <a:srgbClr val="002060"/>
          </a:solidFill>
          <a:ln w="412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Diamond 5"/>
          <p:cNvSpPr/>
          <p:nvPr/>
        </p:nvSpPr>
        <p:spPr>
          <a:xfrm>
            <a:off x="3401421" y="2228850"/>
            <a:ext cx="2487208" cy="2419350"/>
          </a:xfrm>
          <a:prstGeom prst="diamond">
            <a:avLst/>
          </a:prstGeom>
          <a:solidFill>
            <a:srgbClr val="002060"/>
          </a:solidFill>
          <a:ln w="412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Diamond 6"/>
          <p:cNvSpPr/>
          <p:nvPr/>
        </p:nvSpPr>
        <p:spPr>
          <a:xfrm>
            <a:off x="6303371" y="2228850"/>
            <a:ext cx="2487208" cy="2419350"/>
          </a:xfrm>
          <a:prstGeom prst="diamond">
            <a:avLst/>
          </a:prstGeom>
          <a:solidFill>
            <a:srgbClr val="002060"/>
          </a:solidFill>
          <a:ln w="412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Diamond 7"/>
          <p:cNvSpPr/>
          <p:nvPr/>
        </p:nvSpPr>
        <p:spPr>
          <a:xfrm>
            <a:off x="9205321" y="2228850"/>
            <a:ext cx="2487208" cy="2419350"/>
          </a:xfrm>
          <a:prstGeom prst="diamond">
            <a:avLst/>
          </a:prstGeom>
          <a:solidFill>
            <a:srgbClr val="002060"/>
          </a:solidFill>
          <a:ln w="412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1116137" y="6016138"/>
            <a:ext cx="1162050" cy="45719"/>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4064000" y="6016138"/>
            <a:ext cx="1162050" cy="45719"/>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p:cNvSpPr/>
          <p:nvPr/>
        </p:nvSpPr>
        <p:spPr>
          <a:xfrm>
            <a:off x="6965950" y="6016138"/>
            <a:ext cx="1162050" cy="45719"/>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p:cNvSpPr/>
          <p:nvPr/>
        </p:nvSpPr>
        <p:spPr>
          <a:xfrm>
            <a:off x="9867900" y="6016138"/>
            <a:ext cx="1162050" cy="45719"/>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Box 14"/>
          <p:cNvSpPr txBox="1"/>
          <p:nvPr/>
        </p:nvSpPr>
        <p:spPr>
          <a:xfrm>
            <a:off x="499471" y="5067300"/>
            <a:ext cx="2338979" cy="646331"/>
          </a:xfrm>
          <a:prstGeom prst="rect">
            <a:avLst/>
          </a:prstGeom>
          <a:noFill/>
        </p:spPr>
        <p:txBody>
          <a:bodyPr wrap="square" rtlCol="0">
            <a:spAutoFit/>
          </a:bodyPr>
          <a:lstStyle/>
          <a:p>
            <a:pPr algn="ctr"/>
            <a:r>
              <a:rPr lang="en-US" sz="1200" dirty="0" err="1"/>
              <a:t>quibusdam</a:t>
            </a:r>
            <a:r>
              <a:rPr lang="en-US" sz="1200" dirty="0"/>
              <a:t> et </a:t>
            </a:r>
            <a:r>
              <a:rPr lang="en-US" sz="1200" dirty="0" err="1"/>
              <a:t>aut</a:t>
            </a:r>
            <a:r>
              <a:rPr lang="en-US" sz="1200" dirty="0"/>
              <a:t> </a:t>
            </a:r>
            <a:r>
              <a:rPr lang="en-US" sz="1200" dirty="0" err="1"/>
              <a:t>officiis</a:t>
            </a:r>
            <a:r>
              <a:rPr lang="en-US" sz="1200" dirty="0"/>
              <a:t> </a:t>
            </a:r>
            <a:r>
              <a:rPr lang="en-US" sz="1200" dirty="0" err="1"/>
              <a:t>debitis</a:t>
            </a:r>
            <a:r>
              <a:rPr lang="en-US" sz="1200" dirty="0"/>
              <a:t> </a:t>
            </a:r>
            <a:r>
              <a:rPr lang="en-US" sz="1200" dirty="0" err="1"/>
              <a:t>aut</a:t>
            </a:r>
            <a:r>
              <a:rPr lang="en-US" sz="1200" dirty="0"/>
              <a:t> </a:t>
            </a:r>
            <a:r>
              <a:rPr lang="en-US" sz="1200" dirty="0" err="1"/>
              <a:t>rerum</a:t>
            </a:r>
            <a:r>
              <a:rPr lang="en-US" sz="1200" dirty="0"/>
              <a:t> </a:t>
            </a:r>
            <a:r>
              <a:rPr lang="en-US" sz="1200" dirty="0" err="1"/>
              <a:t>necessitatibus</a:t>
            </a:r>
            <a:r>
              <a:rPr lang="en-US" sz="1200" dirty="0"/>
              <a:t> </a:t>
            </a:r>
            <a:r>
              <a:rPr lang="en-US" sz="1200" dirty="0" err="1"/>
              <a:t>saepe</a:t>
            </a:r>
            <a:r>
              <a:rPr lang="en-US" sz="1200" dirty="0"/>
              <a:t> </a:t>
            </a:r>
            <a:r>
              <a:rPr lang="en-US" sz="1200" dirty="0" err="1"/>
              <a:t>eveniet</a:t>
            </a:r>
            <a:r>
              <a:rPr lang="en-US" sz="1200" dirty="0"/>
              <a:t> </a:t>
            </a:r>
            <a:r>
              <a:rPr lang="en-US" sz="1200" dirty="0" err="1"/>
              <a:t>ut</a:t>
            </a:r>
            <a:r>
              <a:rPr lang="en-US" sz="1200" dirty="0"/>
              <a:t> </a:t>
            </a:r>
          </a:p>
        </p:txBody>
      </p:sp>
      <p:sp>
        <p:nvSpPr>
          <p:cNvPr id="17" name="TextBox 16"/>
          <p:cNvSpPr txBox="1"/>
          <p:nvPr/>
        </p:nvSpPr>
        <p:spPr>
          <a:xfrm>
            <a:off x="3475535" y="5067300"/>
            <a:ext cx="2338979" cy="646331"/>
          </a:xfrm>
          <a:prstGeom prst="rect">
            <a:avLst/>
          </a:prstGeom>
          <a:noFill/>
        </p:spPr>
        <p:txBody>
          <a:bodyPr wrap="square" rtlCol="0">
            <a:spAutoFit/>
          </a:bodyPr>
          <a:lstStyle/>
          <a:p>
            <a:pPr algn="ctr"/>
            <a:r>
              <a:rPr lang="en-US" sz="1200" dirty="0" err="1"/>
              <a:t>quibusdam</a:t>
            </a:r>
            <a:r>
              <a:rPr lang="en-US" sz="1200" dirty="0"/>
              <a:t> et </a:t>
            </a:r>
            <a:r>
              <a:rPr lang="en-US" sz="1200" dirty="0" err="1"/>
              <a:t>aut</a:t>
            </a:r>
            <a:r>
              <a:rPr lang="en-US" sz="1200" dirty="0"/>
              <a:t> </a:t>
            </a:r>
            <a:r>
              <a:rPr lang="en-US" sz="1200" dirty="0" err="1"/>
              <a:t>officiis</a:t>
            </a:r>
            <a:r>
              <a:rPr lang="en-US" sz="1200" dirty="0"/>
              <a:t> </a:t>
            </a:r>
            <a:r>
              <a:rPr lang="en-US" sz="1200" dirty="0" err="1"/>
              <a:t>debitis</a:t>
            </a:r>
            <a:r>
              <a:rPr lang="en-US" sz="1200" dirty="0"/>
              <a:t> </a:t>
            </a:r>
            <a:r>
              <a:rPr lang="en-US" sz="1200" dirty="0" err="1"/>
              <a:t>aut</a:t>
            </a:r>
            <a:r>
              <a:rPr lang="en-US" sz="1200" dirty="0"/>
              <a:t> </a:t>
            </a:r>
            <a:r>
              <a:rPr lang="en-US" sz="1200" dirty="0" err="1"/>
              <a:t>rerum</a:t>
            </a:r>
            <a:r>
              <a:rPr lang="en-US" sz="1200" dirty="0"/>
              <a:t> </a:t>
            </a:r>
            <a:r>
              <a:rPr lang="en-US" sz="1200" dirty="0" err="1"/>
              <a:t>necessitatibus</a:t>
            </a:r>
            <a:r>
              <a:rPr lang="en-US" sz="1200" dirty="0"/>
              <a:t> </a:t>
            </a:r>
            <a:r>
              <a:rPr lang="en-US" sz="1200" dirty="0" err="1"/>
              <a:t>saepe</a:t>
            </a:r>
            <a:r>
              <a:rPr lang="en-US" sz="1200" dirty="0"/>
              <a:t> </a:t>
            </a:r>
            <a:r>
              <a:rPr lang="en-US" sz="1200" dirty="0" err="1"/>
              <a:t>eveniet</a:t>
            </a:r>
            <a:r>
              <a:rPr lang="en-US" sz="1200" dirty="0"/>
              <a:t> </a:t>
            </a:r>
            <a:r>
              <a:rPr lang="en-US" sz="1200" dirty="0" err="1"/>
              <a:t>ut</a:t>
            </a:r>
            <a:r>
              <a:rPr lang="en-US" sz="1200" dirty="0"/>
              <a:t> </a:t>
            </a:r>
          </a:p>
        </p:txBody>
      </p:sp>
      <p:sp>
        <p:nvSpPr>
          <p:cNvPr id="18" name="TextBox 17"/>
          <p:cNvSpPr txBox="1"/>
          <p:nvPr/>
        </p:nvSpPr>
        <p:spPr>
          <a:xfrm>
            <a:off x="6377485" y="5067300"/>
            <a:ext cx="2338979" cy="646331"/>
          </a:xfrm>
          <a:prstGeom prst="rect">
            <a:avLst/>
          </a:prstGeom>
          <a:noFill/>
        </p:spPr>
        <p:txBody>
          <a:bodyPr wrap="square" rtlCol="0">
            <a:spAutoFit/>
          </a:bodyPr>
          <a:lstStyle/>
          <a:p>
            <a:pPr algn="ctr"/>
            <a:r>
              <a:rPr lang="en-US" sz="1200" dirty="0" err="1"/>
              <a:t>quibusdam</a:t>
            </a:r>
            <a:r>
              <a:rPr lang="en-US" sz="1200" dirty="0"/>
              <a:t> et </a:t>
            </a:r>
            <a:r>
              <a:rPr lang="en-US" sz="1200" dirty="0" err="1"/>
              <a:t>aut</a:t>
            </a:r>
            <a:r>
              <a:rPr lang="en-US" sz="1200" dirty="0"/>
              <a:t> </a:t>
            </a:r>
            <a:r>
              <a:rPr lang="en-US" sz="1200" dirty="0" err="1"/>
              <a:t>officiis</a:t>
            </a:r>
            <a:r>
              <a:rPr lang="en-US" sz="1200" dirty="0"/>
              <a:t> </a:t>
            </a:r>
            <a:r>
              <a:rPr lang="en-US" sz="1200" dirty="0" err="1"/>
              <a:t>debitis</a:t>
            </a:r>
            <a:r>
              <a:rPr lang="en-US" sz="1200" dirty="0"/>
              <a:t> </a:t>
            </a:r>
            <a:r>
              <a:rPr lang="en-US" sz="1200" dirty="0" err="1"/>
              <a:t>aut</a:t>
            </a:r>
            <a:r>
              <a:rPr lang="en-US" sz="1200" dirty="0"/>
              <a:t> </a:t>
            </a:r>
            <a:r>
              <a:rPr lang="en-US" sz="1200" dirty="0" err="1"/>
              <a:t>rerum</a:t>
            </a:r>
            <a:r>
              <a:rPr lang="en-US" sz="1200" dirty="0"/>
              <a:t> </a:t>
            </a:r>
            <a:r>
              <a:rPr lang="en-US" sz="1200" dirty="0" err="1"/>
              <a:t>necessitatibus</a:t>
            </a:r>
            <a:r>
              <a:rPr lang="en-US" sz="1200" dirty="0"/>
              <a:t> </a:t>
            </a:r>
            <a:r>
              <a:rPr lang="en-US" sz="1200" dirty="0" err="1"/>
              <a:t>saepe</a:t>
            </a:r>
            <a:r>
              <a:rPr lang="en-US" sz="1200" dirty="0"/>
              <a:t> </a:t>
            </a:r>
            <a:r>
              <a:rPr lang="en-US" sz="1200" dirty="0" err="1"/>
              <a:t>eveniet</a:t>
            </a:r>
            <a:r>
              <a:rPr lang="en-US" sz="1200" dirty="0"/>
              <a:t> </a:t>
            </a:r>
            <a:r>
              <a:rPr lang="en-US" sz="1200" dirty="0" err="1"/>
              <a:t>ut</a:t>
            </a:r>
            <a:r>
              <a:rPr lang="en-US" sz="1200" dirty="0"/>
              <a:t> </a:t>
            </a:r>
          </a:p>
        </p:txBody>
      </p:sp>
      <p:sp>
        <p:nvSpPr>
          <p:cNvPr id="19" name="TextBox 18"/>
          <p:cNvSpPr txBox="1"/>
          <p:nvPr/>
        </p:nvSpPr>
        <p:spPr>
          <a:xfrm>
            <a:off x="9279435" y="5067300"/>
            <a:ext cx="2338979" cy="646331"/>
          </a:xfrm>
          <a:prstGeom prst="rect">
            <a:avLst/>
          </a:prstGeom>
          <a:noFill/>
        </p:spPr>
        <p:txBody>
          <a:bodyPr wrap="square" rtlCol="0">
            <a:spAutoFit/>
          </a:bodyPr>
          <a:lstStyle/>
          <a:p>
            <a:pPr algn="ctr"/>
            <a:r>
              <a:rPr lang="en-US" sz="1200" dirty="0" err="1"/>
              <a:t>quibusdam</a:t>
            </a:r>
            <a:r>
              <a:rPr lang="en-US" sz="1200" dirty="0"/>
              <a:t> et </a:t>
            </a:r>
            <a:r>
              <a:rPr lang="en-US" sz="1200" dirty="0" err="1"/>
              <a:t>aut</a:t>
            </a:r>
            <a:r>
              <a:rPr lang="en-US" sz="1200" dirty="0"/>
              <a:t> </a:t>
            </a:r>
            <a:r>
              <a:rPr lang="en-US" sz="1200" dirty="0" err="1"/>
              <a:t>officiis</a:t>
            </a:r>
            <a:r>
              <a:rPr lang="en-US" sz="1200" dirty="0"/>
              <a:t> </a:t>
            </a:r>
            <a:r>
              <a:rPr lang="en-US" sz="1200" dirty="0" err="1"/>
              <a:t>debitis</a:t>
            </a:r>
            <a:r>
              <a:rPr lang="en-US" sz="1200" dirty="0"/>
              <a:t> </a:t>
            </a:r>
            <a:r>
              <a:rPr lang="en-US" sz="1200" dirty="0" err="1"/>
              <a:t>aut</a:t>
            </a:r>
            <a:r>
              <a:rPr lang="en-US" sz="1200" dirty="0"/>
              <a:t> </a:t>
            </a:r>
            <a:r>
              <a:rPr lang="en-US" sz="1200" dirty="0" err="1"/>
              <a:t>rerum</a:t>
            </a:r>
            <a:r>
              <a:rPr lang="en-US" sz="1200" dirty="0"/>
              <a:t> </a:t>
            </a:r>
            <a:r>
              <a:rPr lang="en-US" sz="1200" dirty="0" err="1"/>
              <a:t>necessitatibus</a:t>
            </a:r>
            <a:r>
              <a:rPr lang="en-US" sz="1200" dirty="0"/>
              <a:t> </a:t>
            </a:r>
            <a:r>
              <a:rPr lang="en-US" sz="1200" dirty="0" err="1"/>
              <a:t>saepe</a:t>
            </a:r>
            <a:r>
              <a:rPr lang="en-US" sz="1200" dirty="0"/>
              <a:t> </a:t>
            </a:r>
            <a:r>
              <a:rPr lang="en-US" sz="1200" dirty="0" err="1"/>
              <a:t>eveniet</a:t>
            </a:r>
            <a:r>
              <a:rPr lang="en-US" sz="1200" dirty="0"/>
              <a:t> </a:t>
            </a:r>
            <a:r>
              <a:rPr lang="en-US" sz="1200" dirty="0" err="1"/>
              <a:t>ut</a:t>
            </a:r>
            <a:r>
              <a:rPr lang="en-US" sz="1200" dirty="0"/>
              <a:t> </a:t>
            </a:r>
          </a:p>
        </p:txBody>
      </p:sp>
      <p:sp>
        <p:nvSpPr>
          <p:cNvPr id="20" name="Shape 3706"/>
          <p:cNvSpPr/>
          <p:nvPr/>
        </p:nvSpPr>
        <p:spPr>
          <a:xfrm>
            <a:off x="1488602" y="3173902"/>
            <a:ext cx="508946" cy="508946"/>
          </a:xfrm>
          <a:custGeom>
            <a:avLst/>
            <a:gdLst/>
            <a:ahLst/>
            <a:cxnLst>
              <a:cxn ang="0">
                <a:pos x="wd2" y="hd2"/>
              </a:cxn>
              <a:cxn ang="5400000">
                <a:pos x="wd2" y="hd2"/>
              </a:cxn>
              <a:cxn ang="10800000">
                <a:pos x="wd2" y="hd2"/>
              </a:cxn>
              <a:cxn ang="16200000">
                <a:pos x="wd2" y="hd2"/>
              </a:cxn>
            </a:cxnLst>
            <a:rect l="0" t="0" r="r" b="b"/>
            <a:pathLst>
              <a:path w="21600" h="21600" extrusionOk="0">
                <a:moveTo>
                  <a:pt x="12144" y="18334"/>
                </a:moveTo>
                <a:lnTo>
                  <a:pt x="15583" y="6873"/>
                </a:lnTo>
                <a:lnTo>
                  <a:pt x="20168" y="6873"/>
                </a:lnTo>
                <a:cubicBezTo>
                  <a:pt x="20168" y="6873"/>
                  <a:pt x="12144" y="18334"/>
                  <a:pt x="12144" y="18334"/>
                </a:cubicBezTo>
                <a:close/>
                <a:moveTo>
                  <a:pt x="10800" y="19402"/>
                </a:moveTo>
                <a:lnTo>
                  <a:pt x="7041" y="6873"/>
                </a:lnTo>
                <a:lnTo>
                  <a:pt x="14559" y="6873"/>
                </a:lnTo>
                <a:cubicBezTo>
                  <a:pt x="14559" y="6873"/>
                  <a:pt x="10800" y="19402"/>
                  <a:pt x="10800" y="19402"/>
                </a:cubicBezTo>
                <a:close/>
                <a:moveTo>
                  <a:pt x="1432" y="6873"/>
                </a:moveTo>
                <a:lnTo>
                  <a:pt x="6017" y="6873"/>
                </a:lnTo>
                <a:lnTo>
                  <a:pt x="9456" y="18334"/>
                </a:lnTo>
                <a:cubicBezTo>
                  <a:pt x="9456" y="18334"/>
                  <a:pt x="1432" y="6873"/>
                  <a:pt x="1432" y="6873"/>
                </a:cubicBezTo>
                <a:close/>
                <a:moveTo>
                  <a:pt x="6578" y="982"/>
                </a:moveTo>
                <a:lnTo>
                  <a:pt x="8536" y="982"/>
                </a:lnTo>
                <a:lnTo>
                  <a:pt x="6082" y="5891"/>
                </a:lnTo>
                <a:lnTo>
                  <a:pt x="1669" y="5891"/>
                </a:lnTo>
                <a:cubicBezTo>
                  <a:pt x="1669" y="5891"/>
                  <a:pt x="6578" y="982"/>
                  <a:pt x="6578" y="982"/>
                </a:cubicBezTo>
                <a:close/>
                <a:moveTo>
                  <a:pt x="11973" y="982"/>
                </a:moveTo>
                <a:lnTo>
                  <a:pt x="14427" y="5891"/>
                </a:lnTo>
                <a:lnTo>
                  <a:pt x="7173" y="5891"/>
                </a:lnTo>
                <a:lnTo>
                  <a:pt x="9627" y="982"/>
                </a:lnTo>
                <a:cubicBezTo>
                  <a:pt x="9627" y="982"/>
                  <a:pt x="11973" y="982"/>
                  <a:pt x="11973" y="982"/>
                </a:cubicBezTo>
                <a:close/>
                <a:moveTo>
                  <a:pt x="15022" y="982"/>
                </a:moveTo>
                <a:lnTo>
                  <a:pt x="19931" y="5891"/>
                </a:lnTo>
                <a:lnTo>
                  <a:pt x="15518" y="5891"/>
                </a:lnTo>
                <a:lnTo>
                  <a:pt x="13064" y="982"/>
                </a:lnTo>
                <a:cubicBezTo>
                  <a:pt x="13064" y="982"/>
                  <a:pt x="15022" y="982"/>
                  <a:pt x="15022" y="982"/>
                </a:cubicBezTo>
                <a:close/>
                <a:moveTo>
                  <a:pt x="21600" y="6382"/>
                </a:moveTo>
                <a:cubicBezTo>
                  <a:pt x="21600" y="6272"/>
                  <a:pt x="21557" y="6175"/>
                  <a:pt x="21495" y="6093"/>
                </a:cubicBezTo>
                <a:lnTo>
                  <a:pt x="21502" y="6087"/>
                </a:lnTo>
                <a:lnTo>
                  <a:pt x="21471" y="6057"/>
                </a:lnTo>
                <a:cubicBezTo>
                  <a:pt x="21459" y="6043"/>
                  <a:pt x="21448" y="6032"/>
                  <a:pt x="21434" y="6020"/>
                </a:cubicBezTo>
                <a:lnTo>
                  <a:pt x="15611" y="197"/>
                </a:lnTo>
                <a:lnTo>
                  <a:pt x="15604" y="201"/>
                </a:lnTo>
                <a:cubicBezTo>
                  <a:pt x="15514" y="82"/>
                  <a:pt x="15379" y="0"/>
                  <a:pt x="15218" y="0"/>
                </a:cubicBezTo>
                <a:lnTo>
                  <a:pt x="6382" y="0"/>
                </a:lnTo>
                <a:cubicBezTo>
                  <a:pt x="6221" y="0"/>
                  <a:pt x="6086" y="82"/>
                  <a:pt x="5996" y="201"/>
                </a:cubicBezTo>
                <a:lnTo>
                  <a:pt x="5989" y="197"/>
                </a:lnTo>
                <a:lnTo>
                  <a:pt x="166" y="6020"/>
                </a:lnTo>
                <a:cubicBezTo>
                  <a:pt x="152" y="6032"/>
                  <a:pt x="141" y="6043"/>
                  <a:pt x="129" y="6057"/>
                </a:cubicBezTo>
                <a:lnTo>
                  <a:pt x="98" y="6087"/>
                </a:lnTo>
                <a:lnTo>
                  <a:pt x="105" y="6093"/>
                </a:lnTo>
                <a:cubicBezTo>
                  <a:pt x="43" y="6175"/>
                  <a:pt x="0" y="6272"/>
                  <a:pt x="0" y="6382"/>
                </a:cubicBezTo>
                <a:cubicBezTo>
                  <a:pt x="0" y="6499"/>
                  <a:pt x="46" y="6601"/>
                  <a:pt x="115" y="6686"/>
                </a:cubicBezTo>
                <a:lnTo>
                  <a:pt x="109" y="6691"/>
                </a:lnTo>
                <a:lnTo>
                  <a:pt x="10418" y="21418"/>
                </a:lnTo>
                <a:lnTo>
                  <a:pt x="10424" y="21413"/>
                </a:lnTo>
                <a:cubicBezTo>
                  <a:pt x="10514" y="21525"/>
                  <a:pt x="10646" y="21600"/>
                  <a:pt x="10800" y="21600"/>
                </a:cubicBezTo>
                <a:cubicBezTo>
                  <a:pt x="10954" y="21600"/>
                  <a:pt x="11086" y="21525"/>
                  <a:pt x="11176" y="21413"/>
                </a:cubicBezTo>
                <a:lnTo>
                  <a:pt x="11182" y="21418"/>
                </a:lnTo>
                <a:lnTo>
                  <a:pt x="21491" y="6691"/>
                </a:lnTo>
                <a:lnTo>
                  <a:pt x="21485" y="6686"/>
                </a:lnTo>
                <a:cubicBezTo>
                  <a:pt x="21553" y="6601"/>
                  <a:pt x="21600" y="6499"/>
                  <a:pt x="21600" y="6382"/>
                </a:cubicBezTo>
              </a:path>
            </a:pathLst>
          </a:custGeom>
          <a:solidFill>
            <a:schemeClr val="bg1"/>
          </a:solidFill>
          <a:ln>
            <a:solidFill>
              <a:schemeClr val="bg1"/>
            </a:solidFill>
          </a:ln>
        </p:spPr>
        <p:style>
          <a:lnRef idx="1">
            <a:schemeClr val="dk1"/>
          </a:lnRef>
          <a:fillRef idx="0">
            <a:schemeClr val="dk1"/>
          </a:fillRef>
          <a:effectRef idx="0">
            <a:schemeClr val="dk1"/>
          </a:effectRef>
          <a:fontRef idx="minor">
            <a:schemeClr val="tx1"/>
          </a:fontRef>
        </p:style>
        <p:txBody>
          <a:bodyPr lIns="38100" tIns="38100" rIns="38100" bIns="38100" anchor="ctr"/>
          <a:lstStyle>
            <a:defPPr>
              <a:defRPr lang="id-ID"/>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a:solidFill>
                <a:schemeClr val="bg1"/>
              </a:solidFill>
            </a:endParaRPr>
          </a:p>
        </p:txBody>
      </p:sp>
      <p:grpSp>
        <p:nvGrpSpPr>
          <p:cNvPr id="21" name="Группа 24"/>
          <p:cNvGrpSpPr/>
          <p:nvPr/>
        </p:nvGrpSpPr>
        <p:grpSpPr>
          <a:xfrm>
            <a:off x="4381218" y="3173902"/>
            <a:ext cx="567981" cy="567981"/>
            <a:chOff x="3337904" y="2645306"/>
            <a:chExt cx="278017" cy="278017"/>
          </a:xfrm>
          <a:solidFill>
            <a:srgbClr val="002060"/>
          </a:solidFill>
        </p:grpSpPr>
        <p:sp>
          <p:nvSpPr>
            <p:cNvPr id="22" name="Oval 1747"/>
            <p:cNvSpPr>
              <a:spLocks noChangeArrowheads="1"/>
            </p:cNvSpPr>
            <p:nvPr/>
          </p:nvSpPr>
          <p:spPr bwMode="auto">
            <a:xfrm>
              <a:off x="3337904" y="2645306"/>
              <a:ext cx="278017" cy="278017"/>
            </a:xfrm>
            <a:prstGeom prst="ellipse">
              <a:avLst/>
            </a:prstGeom>
            <a:grpFill/>
            <a:ln w="38100" cap="rnd">
              <a:solidFill>
                <a:schemeClr val="bg1"/>
              </a:solidFill>
              <a:prstDash val="solid"/>
              <a:round/>
              <a:headEnd/>
              <a:tailEnd/>
            </a:ln>
            <a:extLst>
              <a:ext uri="{909E8E84-426E-40dd-AFC4-6F175D3DCCD1}">
                <a14:hiddenFill xmlns=""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3" name="Oval 1748"/>
            <p:cNvSpPr>
              <a:spLocks noChangeArrowheads="1"/>
            </p:cNvSpPr>
            <p:nvPr/>
          </p:nvSpPr>
          <p:spPr bwMode="auto">
            <a:xfrm>
              <a:off x="3395567" y="2645306"/>
              <a:ext cx="162691" cy="278017"/>
            </a:xfrm>
            <a:prstGeom prst="ellipse">
              <a:avLst/>
            </a:prstGeom>
            <a:grpFill/>
            <a:ln w="38100" cap="rnd">
              <a:solidFill>
                <a:schemeClr val="bg1"/>
              </a:solidFill>
              <a:prstDash val="solid"/>
              <a:round/>
              <a:headEnd/>
              <a:tailEnd/>
            </a:ln>
            <a:extLst>
              <a:ext uri="{909E8E84-426E-40dd-AFC4-6F175D3DCCD1}">
                <a14:hiddenFill xmlns=""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4" name="Line 1749"/>
            <p:cNvSpPr>
              <a:spLocks noChangeShapeType="1"/>
            </p:cNvSpPr>
            <p:nvPr/>
          </p:nvSpPr>
          <p:spPr bwMode="auto">
            <a:xfrm>
              <a:off x="3475883" y="2647366"/>
              <a:ext cx="0" cy="271839"/>
            </a:xfrm>
            <a:prstGeom prst="line">
              <a:avLst/>
            </a:prstGeom>
            <a:grpFill/>
            <a:ln w="38100" cap="rnd">
              <a:solidFill>
                <a:schemeClr val="bg1"/>
              </a:solidFill>
              <a:prstDash val="solid"/>
              <a:round/>
              <a:headEnd/>
              <a:tailEnd/>
            </a:ln>
            <a:extLst>
              <a:ext uri="{909E8E84-426E-40dd-AFC4-6F175D3DCCD1}">
                <a14:hiddenFill xmlns=""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5" name="Line 1750"/>
            <p:cNvSpPr>
              <a:spLocks noChangeShapeType="1"/>
            </p:cNvSpPr>
            <p:nvPr/>
          </p:nvSpPr>
          <p:spPr bwMode="auto">
            <a:xfrm>
              <a:off x="3342023" y="2783285"/>
              <a:ext cx="267720" cy="0"/>
            </a:xfrm>
            <a:prstGeom prst="line">
              <a:avLst/>
            </a:prstGeom>
            <a:grpFill/>
            <a:ln w="38100" cap="rnd">
              <a:solidFill>
                <a:schemeClr val="bg1"/>
              </a:solidFill>
              <a:prstDash val="solid"/>
              <a:round/>
              <a:headEnd/>
              <a:tailEnd/>
            </a:ln>
            <a:extLst>
              <a:ext uri="{909E8E84-426E-40dd-AFC4-6F175D3DCCD1}">
                <a14:hiddenFill xmlns=""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6" name="Freeform 1751"/>
            <p:cNvSpPr>
              <a:spLocks/>
            </p:cNvSpPr>
            <p:nvPr/>
          </p:nvSpPr>
          <p:spPr bwMode="auto">
            <a:xfrm>
              <a:off x="3366736" y="2645306"/>
              <a:ext cx="220354" cy="86494"/>
            </a:xfrm>
            <a:custGeom>
              <a:avLst/>
              <a:gdLst>
                <a:gd name="T0" fmla="*/ 0 w 107"/>
                <a:gd name="T1" fmla="*/ 26 h 42"/>
                <a:gd name="T2" fmla="*/ 53 w 107"/>
                <a:gd name="T3" fmla="*/ 42 h 42"/>
                <a:gd name="T4" fmla="*/ 107 w 107"/>
                <a:gd name="T5" fmla="*/ 26 h 42"/>
                <a:gd name="T6" fmla="*/ 53 w 107"/>
                <a:gd name="T7" fmla="*/ 0 h 42"/>
                <a:gd name="T8" fmla="*/ 0 w 107"/>
                <a:gd name="T9" fmla="*/ 26 h 42"/>
              </a:gdLst>
              <a:ahLst/>
              <a:cxnLst>
                <a:cxn ang="0">
                  <a:pos x="T0" y="T1"/>
                </a:cxn>
                <a:cxn ang="0">
                  <a:pos x="T2" y="T3"/>
                </a:cxn>
                <a:cxn ang="0">
                  <a:pos x="T4" y="T5"/>
                </a:cxn>
                <a:cxn ang="0">
                  <a:pos x="T6" y="T7"/>
                </a:cxn>
                <a:cxn ang="0">
                  <a:pos x="T8" y="T9"/>
                </a:cxn>
              </a:cxnLst>
              <a:rect l="0" t="0" r="r" b="b"/>
              <a:pathLst>
                <a:path w="107" h="42">
                  <a:moveTo>
                    <a:pt x="0" y="26"/>
                  </a:moveTo>
                  <a:cubicBezTo>
                    <a:pt x="12" y="36"/>
                    <a:pt x="32" y="42"/>
                    <a:pt x="53" y="42"/>
                  </a:cubicBezTo>
                  <a:cubicBezTo>
                    <a:pt x="75" y="42"/>
                    <a:pt x="94" y="36"/>
                    <a:pt x="107" y="26"/>
                  </a:cubicBezTo>
                  <a:cubicBezTo>
                    <a:pt x="94" y="10"/>
                    <a:pt x="75" y="0"/>
                    <a:pt x="53" y="0"/>
                  </a:cubicBezTo>
                  <a:cubicBezTo>
                    <a:pt x="32" y="0"/>
                    <a:pt x="12" y="10"/>
                    <a:pt x="0" y="26"/>
                  </a:cubicBezTo>
                  <a:close/>
                </a:path>
              </a:pathLst>
            </a:custGeom>
            <a:grpFill/>
            <a:ln w="38100" cap="rnd">
              <a:solidFill>
                <a:schemeClr val="bg1"/>
              </a:solidFill>
              <a:prstDash val="solid"/>
              <a:round/>
              <a:headEnd/>
              <a:tailEnd/>
            </a:ln>
            <a:extLst>
              <a:ext uri="{909E8E84-426E-40dd-AFC4-6F175D3DCCD1}">
                <a14:hiddenFill xmlns=""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7" name="Freeform 1752"/>
            <p:cNvSpPr>
              <a:spLocks/>
            </p:cNvSpPr>
            <p:nvPr/>
          </p:nvSpPr>
          <p:spPr bwMode="auto">
            <a:xfrm>
              <a:off x="3366736" y="2836829"/>
              <a:ext cx="220354" cy="86494"/>
            </a:xfrm>
            <a:custGeom>
              <a:avLst/>
              <a:gdLst>
                <a:gd name="T0" fmla="*/ 107 w 107"/>
                <a:gd name="T1" fmla="*/ 15 h 42"/>
                <a:gd name="T2" fmla="*/ 53 w 107"/>
                <a:gd name="T3" fmla="*/ 0 h 42"/>
                <a:gd name="T4" fmla="*/ 0 w 107"/>
                <a:gd name="T5" fmla="*/ 15 h 42"/>
                <a:gd name="T6" fmla="*/ 53 w 107"/>
                <a:gd name="T7" fmla="*/ 42 h 42"/>
                <a:gd name="T8" fmla="*/ 107 w 107"/>
                <a:gd name="T9" fmla="*/ 15 h 42"/>
              </a:gdLst>
              <a:ahLst/>
              <a:cxnLst>
                <a:cxn ang="0">
                  <a:pos x="T0" y="T1"/>
                </a:cxn>
                <a:cxn ang="0">
                  <a:pos x="T2" y="T3"/>
                </a:cxn>
                <a:cxn ang="0">
                  <a:pos x="T4" y="T5"/>
                </a:cxn>
                <a:cxn ang="0">
                  <a:pos x="T6" y="T7"/>
                </a:cxn>
                <a:cxn ang="0">
                  <a:pos x="T8" y="T9"/>
                </a:cxn>
              </a:cxnLst>
              <a:rect l="0" t="0" r="r" b="b"/>
              <a:pathLst>
                <a:path w="107" h="42">
                  <a:moveTo>
                    <a:pt x="107" y="15"/>
                  </a:moveTo>
                  <a:cubicBezTo>
                    <a:pt x="94" y="6"/>
                    <a:pt x="75" y="0"/>
                    <a:pt x="53" y="0"/>
                  </a:cubicBezTo>
                  <a:cubicBezTo>
                    <a:pt x="32" y="0"/>
                    <a:pt x="12" y="6"/>
                    <a:pt x="0" y="15"/>
                  </a:cubicBezTo>
                  <a:cubicBezTo>
                    <a:pt x="12" y="31"/>
                    <a:pt x="32" y="42"/>
                    <a:pt x="53" y="42"/>
                  </a:cubicBezTo>
                  <a:cubicBezTo>
                    <a:pt x="75" y="42"/>
                    <a:pt x="94" y="31"/>
                    <a:pt x="107" y="15"/>
                  </a:cubicBezTo>
                  <a:close/>
                </a:path>
              </a:pathLst>
            </a:custGeom>
            <a:grpFill/>
            <a:ln w="38100" cap="rnd">
              <a:solidFill>
                <a:schemeClr val="bg1"/>
              </a:solidFill>
              <a:prstDash val="solid"/>
              <a:round/>
              <a:headEnd/>
              <a:tailEnd/>
            </a:ln>
            <a:extLst>
              <a:ext uri="{909E8E84-426E-40dd-AFC4-6F175D3DCCD1}">
                <a14:hiddenFill xmlns=""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grpSp>
      <p:grpSp>
        <p:nvGrpSpPr>
          <p:cNvPr id="28" name="Группа 6"/>
          <p:cNvGrpSpPr/>
          <p:nvPr/>
        </p:nvGrpSpPr>
        <p:grpSpPr>
          <a:xfrm>
            <a:off x="7238636" y="3184052"/>
            <a:ext cx="616679" cy="508946"/>
            <a:chOff x="2492527" y="618871"/>
            <a:chExt cx="341858" cy="282136"/>
          </a:xfrm>
        </p:grpSpPr>
        <p:sp>
          <p:nvSpPr>
            <p:cNvPr id="29" name="Freeform 857"/>
            <p:cNvSpPr>
              <a:spLocks/>
            </p:cNvSpPr>
            <p:nvPr/>
          </p:nvSpPr>
          <p:spPr bwMode="auto">
            <a:xfrm>
              <a:off x="2492527" y="668297"/>
              <a:ext cx="341858" cy="232710"/>
            </a:xfrm>
            <a:custGeom>
              <a:avLst/>
              <a:gdLst>
                <a:gd name="T0" fmla="*/ 166 w 166"/>
                <a:gd name="T1" fmla="*/ 92 h 113"/>
                <a:gd name="T2" fmla="*/ 145 w 166"/>
                <a:gd name="T3" fmla="*/ 113 h 113"/>
                <a:gd name="T4" fmla="*/ 21 w 166"/>
                <a:gd name="T5" fmla="*/ 113 h 113"/>
                <a:gd name="T6" fmla="*/ 0 w 166"/>
                <a:gd name="T7" fmla="*/ 92 h 113"/>
                <a:gd name="T8" fmla="*/ 0 w 166"/>
                <a:gd name="T9" fmla="*/ 21 h 113"/>
                <a:gd name="T10" fmla="*/ 21 w 166"/>
                <a:gd name="T11" fmla="*/ 0 h 113"/>
                <a:gd name="T12" fmla="*/ 145 w 166"/>
                <a:gd name="T13" fmla="*/ 0 h 113"/>
                <a:gd name="T14" fmla="*/ 166 w 166"/>
                <a:gd name="T15" fmla="*/ 21 h 113"/>
                <a:gd name="T16" fmla="*/ 166 w 166"/>
                <a:gd name="T17" fmla="*/ 92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6" h="113">
                  <a:moveTo>
                    <a:pt x="166" y="92"/>
                  </a:moveTo>
                  <a:cubicBezTo>
                    <a:pt x="166" y="104"/>
                    <a:pt x="156" y="113"/>
                    <a:pt x="145" y="113"/>
                  </a:cubicBezTo>
                  <a:cubicBezTo>
                    <a:pt x="21" y="113"/>
                    <a:pt x="21" y="113"/>
                    <a:pt x="21" y="113"/>
                  </a:cubicBezTo>
                  <a:cubicBezTo>
                    <a:pt x="10" y="113"/>
                    <a:pt x="0" y="104"/>
                    <a:pt x="0" y="92"/>
                  </a:cubicBezTo>
                  <a:cubicBezTo>
                    <a:pt x="0" y="21"/>
                    <a:pt x="0" y="21"/>
                    <a:pt x="0" y="21"/>
                  </a:cubicBezTo>
                  <a:cubicBezTo>
                    <a:pt x="0" y="9"/>
                    <a:pt x="10" y="0"/>
                    <a:pt x="21" y="0"/>
                  </a:cubicBezTo>
                  <a:cubicBezTo>
                    <a:pt x="145" y="0"/>
                    <a:pt x="145" y="0"/>
                    <a:pt x="145" y="0"/>
                  </a:cubicBezTo>
                  <a:cubicBezTo>
                    <a:pt x="156" y="0"/>
                    <a:pt x="166" y="9"/>
                    <a:pt x="166" y="21"/>
                  </a:cubicBezTo>
                  <a:lnTo>
                    <a:pt x="166" y="92"/>
                  </a:lnTo>
                  <a:close/>
                </a:path>
              </a:pathLst>
            </a:custGeom>
            <a:noFill/>
            <a:ln w="38100" cap="rnd">
              <a:solidFill>
                <a:schemeClr val="bg1"/>
              </a:solidFill>
              <a:prstDash val="solid"/>
              <a:round/>
              <a:headEnd/>
              <a:tailEnd/>
            </a:ln>
            <a:extLst>
              <a:ext uri="{909E8E84-426E-40dd-AFC4-6F175D3DCCD1}">
                <a14:hiddenFill xmlns=""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0" name="Freeform 858"/>
            <p:cNvSpPr>
              <a:spLocks/>
            </p:cNvSpPr>
            <p:nvPr/>
          </p:nvSpPr>
          <p:spPr bwMode="auto">
            <a:xfrm>
              <a:off x="2607853" y="618871"/>
              <a:ext cx="111207" cy="49425"/>
            </a:xfrm>
            <a:custGeom>
              <a:avLst/>
              <a:gdLst>
                <a:gd name="T0" fmla="*/ 0 w 54"/>
                <a:gd name="T1" fmla="*/ 24 h 24"/>
                <a:gd name="T2" fmla="*/ 0 w 54"/>
                <a:gd name="T3" fmla="*/ 12 h 24"/>
                <a:gd name="T4" fmla="*/ 12 w 54"/>
                <a:gd name="T5" fmla="*/ 0 h 24"/>
                <a:gd name="T6" fmla="*/ 42 w 54"/>
                <a:gd name="T7" fmla="*/ 0 h 24"/>
                <a:gd name="T8" fmla="*/ 54 w 54"/>
                <a:gd name="T9" fmla="*/ 12 h 24"/>
                <a:gd name="T10" fmla="*/ 54 w 54"/>
                <a:gd name="T11" fmla="*/ 24 h 24"/>
              </a:gdLst>
              <a:ahLst/>
              <a:cxnLst>
                <a:cxn ang="0">
                  <a:pos x="T0" y="T1"/>
                </a:cxn>
                <a:cxn ang="0">
                  <a:pos x="T2" y="T3"/>
                </a:cxn>
                <a:cxn ang="0">
                  <a:pos x="T4" y="T5"/>
                </a:cxn>
                <a:cxn ang="0">
                  <a:pos x="T6" y="T7"/>
                </a:cxn>
                <a:cxn ang="0">
                  <a:pos x="T8" y="T9"/>
                </a:cxn>
                <a:cxn ang="0">
                  <a:pos x="T10" y="T11"/>
                </a:cxn>
              </a:cxnLst>
              <a:rect l="0" t="0" r="r" b="b"/>
              <a:pathLst>
                <a:path w="54" h="24">
                  <a:moveTo>
                    <a:pt x="0" y="24"/>
                  </a:moveTo>
                  <a:cubicBezTo>
                    <a:pt x="0" y="12"/>
                    <a:pt x="0" y="12"/>
                    <a:pt x="0" y="12"/>
                  </a:cubicBezTo>
                  <a:cubicBezTo>
                    <a:pt x="0" y="5"/>
                    <a:pt x="5" y="0"/>
                    <a:pt x="12" y="0"/>
                  </a:cubicBezTo>
                  <a:cubicBezTo>
                    <a:pt x="42" y="0"/>
                    <a:pt x="42" y="0"/>
                    <a:pt x="42" y="0"/>
                  </a:cubicBezTo>
                  <a:cubicBezTo>
                    <a:pt x="49" y="0"/>
                    <a:pt x="54" y="5"/>
                    <a:pt x="54" y="12"/>
                  </a:cubicBezTo>
                  <a:cubicBezTo>
                    <a:pt x="54" y="24"/>
                    <a:pt x="54" y="24"/>
                    <a:pt x="54" y="24"/>
                  </a:cubicBezTo>
                </a:path>
              </a:pathLst>
            </a:custGeom>
            <a:noFill/>
            <a:ln w="38100" cap="rnd">
              <a:solidFill>
                <a:schemeClr val="bg1"/>
              </a:solidFill>
              <a:prstDash val="solid"/>
              <a:round/>
              <a:headEnd/>
              <a:tailEnd/>
            </a:ln>
            <a:extLst>
              <a:ext uri="{909E8E84-426E-40dd-AFC4-6F175D3DCCD1}">
                <a14:hiddenFill xmlns=""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1" name="Freeform 859"/>
            <p:cNvSpPr>
              <a:spLocks/>
            </p:cNvSpPr>
            <p:nvPr/>
          </p:nvSpPr>
          <p:spPr bwMode="auto">
            <a:xfrm>
              <a:off x="2636684" y="717722"/>
              <a:ext cx="53544" cy="55603"/>
            </a:xfrm>
            <a:custGeom>
              <a:avLst/>
              <a:gdLst>
                <a:gd name="T0" fmla="*/ 26 w 26"/>
                <a:gd name="T1" fmla="*/ 19 h 27"/>
                <a:gd name="T2" fmla="*/ 18 w 26"/>
                <a:gd name="T3" fmla="*/ 27 h 27"/>
                <a:gd name="T4" fmla="*/ 8 w 26"/>
                <a:gd name="T5" fmla="*/ 27 h 27"/>
                <a:gd name="T6" fmla="*/ 0 w 26"/>
                <a:gd name="T7" fmla="*/ 19 h 27"/>
                <a:gd name="T8" fmla="*/ 0 w 26"/>
                <a:gd name="T9" fmla="*/ 9 h 27"/>
                <a:gd name="T10" fmla="*/ 8 w 26"/>
                <a:gd name="T11" fmla="*/ 0 h 27"/>
                <a:gd name="T12" fmla="*/ 18 w 26"/>
                <a:gd name="T13" fmla="*/ 0 h 27"/>
                <a:gd name="T14" fmla="*/ 26 w 26"/>
                <a:gd name="T15" fmla="*/ 9 h 27"/>
                <a:gd name="T16" fmla="*/ 26 w 26"/>
                <a:gd name="T17" fmla="*/ 19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 h="27">
                  <a:moveTo>
                    <a:pt x="26" y="19"/>
                  </a:moveTo>
                  <a:cubicBezTo>
                    <a:pt x="26" y="23"/>
                    <a:pt x="23" y="27"/>
                    <a:pt x="18" y="27"/>
                  </a:cubicBezTo>
                  <a:cubicBezTo>
                    <a:pt x="8" y="27"/>
                    <a:pt x="8" y="27"/>
                    <a:pt x="8" y="27"/>
                  </a:cubicBezTo>
                  <a:cubicBezTo>
                    <a:pt x="3" y="27"/>
                    <a:pt x="0" y="23"/>
                    <a:pt x="0" y="19"/>
                  </a:cubicBezTo>
                  <a:cubicBezTo>
                    <a:pt x="0" y="9"/>
                    <a:pt x="0" y="9"/>
                    <a:pt x="0" y="9"/>
                  </a:cubicBezTo>
                  <a:cubicBezTo>
                    <a:pt x="0" y="4"/>
                    <a:pt x="3" y="0"/>
                    <a:pt x="8" y="0"/>
                  </a:cubicBezTo>
                  <a:cubicBezTo>
                    <a:pt x="18" y="0"/>
                    <a:pt x="18" y="0"/>
                    <a:pt x="18" y="0"/>
                  </a:cubicBezTo>
                  <a:cubicBezTo>
                    <a:pt x="23" y="0"/>
                    <a:pt x="26" y="4"/>
                    <a:pt x="26" y="9"/>
                  </a:cubicBezTo>
                  <a:lnTo>
                    <a:pt x="26" y="19"/>
                  </a:lnTo>
                  <a:close/>
                </a:path>
              </a:pathLst>
            </a:custGeom>
            <a:noFill/>
            <a:ln w="38100" cap="rnd">
              <a:solidFill>
                <a:schemeClr val="bg1"/>
              </a:solidFill>
              <a:prstDash val="solid"/>
              <a:round/>
              <a:headEnd/>
              <a:tailEnd/>
            </a:ln>
            <a:extLst>
              <a:ext uri="{909E8E84-426E-40dd-AFC4-6F175D3DCCD1}">
                <a14:hiddenFill xmlns=""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2" name="Line 860"/>
            <p:cNvSpPr>
              <a:spLocks noChangeShapeType="1"/>
            </p:cNvSpPr>
            <p:nvPr/>
          </p:nvSpPr>
          <p:spPr bwMode="auto">
            <a:xfrm>
              <a:off x="2498705" y="744494"/>
              <a:ext cx="133860" cy="0"/>
            </a:xfrm>
            <a:prstGeom prst="line">
              <a:avLst/>
            </a:prstGeom>
            <a:noFill/>
            <a:ln w="38100" cap="rnd">
              <a:solidFill>
                <a:schemeClr val="bg1"/>
              </a:solidFill>
              <a:prstDash val="solid"/>
              <a:round/>
              <a:headEnd/>
              <a:tailEnd/>
            </a:ln>
            <a:extLst>
              <a:ext uri="{909E8E84-426E-40dd-AFC4-6F175D3DCCD1}">
                <a14:hiddenFill xmlns=""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3" name="Line 861"/>
            <p:cNvSpPr>
              <a:spLocks noChangeShapeType="1"/>
            </p:cNvSpPr>
            <p:nvPr/>
          </p:nvSpPr>
          <p:spPr bwMode="auto">
            <a:xfrm>
              <a:off x="2694347" y="744494"/>
              <a:ext cx="131801" cy="0"/>
            </a:xfrm>
            <a:prstGeom prst="line">
              <a:avLst/>
            </a:prstGeom>
            <a:noFill/>
            <a:ln w="38100" cap="rnd">
              <a:solidFill>
                <a:schemeClr val="bg1"/>
              </a:solidFill>
              <a:prstDash val="solid"/>
              <a:round/>
              <a:headEnd/>
              <a:tailEnd/>
            </a:ln>
            <a:extLst>
              <a:ext uri="{909E8E84-426E-40dd-AFC4-6F175D3DCCD1}">
                <a14:hiddenFill xmlns=""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4" name="Line 862"/>
            <p:cNvSpPr>
              <a:spLocks noChangeShapeType="1"/>
            </p:cNvSpPr>
            <p:nvPr/>
          </p:nvSpPr>
          <p:spPr bwMode="auto">
            <a:xfrm flipH="1">
              <a:off x="2749950" y="870116"/>
              <a:ext cx="49425" cy="0"/>
            </a:xfrm>
            <a:prstGeom prst="line">
              <a:avLst/>
            </a:prstGeom>
            <a:noFill/>
            <a:ln w="38100" cap="rnd">
              <a:solidFill>
                <a:schemeClr val="bg1"/>
              </a:solidFill>
              <a:prstDash val="solid"/>
              <a:round/>
              <a:headEnd/>
              <a:tailEnd/>
            </a:ln>
            <a:extLst>
              <a:ext uri="{909E8E84-426E-40dd-AFC4-6F175D3DCCD1}">
                <a14:hiddenFill xmlns=""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grpSp>
      <p:grpSp>
        <p:nvGrpSpPr>
          <p:cNvPr id="35" name="Группа 15"/>
          <p:cNvGrpSpPr/>
          <p:nvPr/>
        </p:nvGrpSpPr>
        <p:grpSpPr>
          <a:xfrm>
            <a:off x="10122465" y="3262254"/>
            <a:ext cx="652917" cy="520022"/>
            <a:chOff x="1722318" y="2645306"/>
            <a:chExt cx="349066" cy="278017"/>
          </a:xfrm>
        </p:grpSpPr>
        <p:sp>
          <p:nvSpPr>
            <p:cNvPr id="36" name="Freeform 1731"/>
            <p:cNvSpPr>
              <a:spLocks/>
            </p:cNvSpPr>
            <p:nvPr/>
          </p:nvSpPr>
          <p:spPr bwMode="auto">
            <a:xfrm>
              <a:off x="1722318" y="2682375"/>
              <a:ext cx="349066" cy="187404"/>
            </a:xfrm>
            <a:custGeom>
              <a:avLst/>
              <a:gdLst>
                <a:gd name="T0" fmla="*/ 28 w 169"/>
                <a:gd name="T1" fmla="*/ 91 h 91"/>
                <a:gd name="T2" fmla="*/ 22 w 169"/>
                <a:gd name="T3" fmla="*/ 91 h 91"/>
                <a:gd name="T4" fmla="*/ 0 w 169"/>
                <a:gd name="T5" fmla="*/ 70 h 91"/>
                <a:gd name="T6" fmla="*/ 0 w 169"/>
                <a:gd name="T7" fmla="*/ 22 h 91"/>
                <a:gd name="T8" fmla="*/ 22 w 169"/>
                <a:gd name="T9" fmla="*/ 0 h 91"/>
                <a:gd name="T10" fmla="*/ 147 w 169"/>
                <a:gd name="T11" fmla="*/ 0 h 91"/>
                <a:gd name="T12" fmla="*/ 169 w 169"/>
                <a:gd name="T13" fmla="*/ 22 h 91"/>
                <a:gd name="T14" fmla="*/ 169 w 169"/>
                <a:gd name="T15" fmla="*/ 70 h 91"/>
                <a:gd name="T16" fmla="*/ 147 w 169"/>
                <a:gd name="T17" fmla="*/ 91 h 91"/>
                <a:gd name="T18" fmla="*/ 141 w 169"/>
                <a:gd name="T19" fmla="*/ 91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9" h="91">
                  <a:moveTo>
                    <a:pt x="28" y="91"/>
                  </a:moveTo>
                  <a:cubicBezTo>
                    <a:pt x="22" y="91"/>
                    <a:pt x="22" y="91"/>
                    <a:pt x="22" y="91"/>
                  </a:cubicBezTo>
                  <a:cubicBezTo>
                    <a:pt x="10" y="91"/>
                    <a:pt x="0" y="82"/>
                    <a:pt x="0" y="70"/>
                  </a:cubicBezTo>
                  <a:cubicBezTo>
                    <a:pt x="0" y="22"/>
                    <a:pt x="0" y="22"/>
                    <a:pt x="0" y="22"/>
                  </a:cubicBezTo>
                  <a:cubicBezTo>
                    <a:pt x="0" y="10"/>
                    <a:pt x="10" y="0"/>
                    <a:pt x="22" y="0"/>
                  </a:cubicBezTo>
                  <a:cubicBezTo>
                    <a:pt x="147" y="0"/>
                    <a:pt x="147" y="0"/>
                    <a:pt x="147" y="0"/>
                  </a:cubicBezTo>
                  <a:cubicBezTo>
                    <a:pt x="159" y="0"/>
                    <a:pt x="169" y="10"/>
                    <a:pt x="169" y="22"/>
                  </a:cubicBezTo>
                  <a:cubicBezTo>
                    <a:pt x="169" y="70"/>
                    <a:pt x="169" y="70"/>
                    <a:pt x="169" y="70"/>
                  </a:cubicBezTo>
                  <a:cubicBezTo>
                    <a:pt x="169" y="82"/>
                    <a:pt x="159" y="91"/>
                    <a:pt x="147" y="91"/>
                  </a:cubicBezTo>
                  <a:cubicBezTo>
                    <a:pt x="141" y="91"/>
                    <a:pt x="141" y="91"/>
                    <a:pt x="141" y="91"/>
                  </a:cubicBezTo>
                </a:path>
              </a:pathLst>
            </a:custGeom>
            <a:noFill/>
            <a:ln w="38100" cap="rnd">
              <a:solidFill>
                <a:schemeClr val="bg2"/>
              </a:solidFill>
              <a:prstDash val="solid"/>
              <a:round/>
              <a:headEnd/>
              <a:tailEnd/>
            </a:ln>
            <a:extLst>
              <a:ext uri="{909E8E84-426E-40dd-AFC4-6F175D3DCCD1}">
                <a14:hiddenFill xmlns=""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7" name="Line 1732"/>
            <p:cNvSpPr>
              <a:spLocks noChangeShapeType="1"/>
            </p:cNvSpPr>
            <p:nvPr/>
          </p:nvSpPr>
          <p:spPr bwMode="auto">
            <a:xfrm>
              <a:off x="1761446" y="2785344"/>
              <a:ext cx="270809" cy="0"/>
            </a:xfrm>
            <a:prstGeom prst="line">
              <a:avLst/>
            </a:prstGeom>
            <a:noFill/>
            <a:ln w="38100" cap="rnd">
              <a:solidFill>
                <a:schemeClr val="bg2"/>
              </a:solidFill>
              <a:prstDash val="solid"/>
              <a:round/>
              <a:headEnd/>
              <a:tailEnd/>
            </a:ln>
            <a:extLst>
              <a:ext uri="{909E8E84-426E-40dd-AFC4-6F175D3DCCD1}">
                <a14:hiddenFill xmlns=""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8" name="Freeform 1733"/>
            <p:cNvSpPr>
              <a:spLocks/>
            </p:cNvSpPr>
            <p:nvPr/>
          </p:nvSpPr>
          <p:spPr bwMode="auto">
            <a:xfrm>
              <a:off x="1792337" y="2645306"/>
              <a:ext cx="209028" cy="37069"/>
            </a:xfrm>
            <a:custGeom>
              <a:avLst/>
              <a:gdLst>
                <a:gd name="T0" fmla="*/ 90 w 101"/>
                <a:gd name="T1" fmla="*/ 0 h 18"/>
                <a:gd name="T2" fmla="*/ 11 w 101"/>
                <a:gd name="T3" fmla="*/ 0 h 18"/>
                <a:gd name="T4" fmla="*/ 0 w 101"/>
                <a:gd name="T5" fmla="*/ 11 h 18"/>
                <a:gd name="T6" fmla="*/ 0 w 101"/>
                <a:gd name="T7" fmla="*/ 18 h 18"/>
                <a:gd name="T8" fmla="*/ 101 w 101"/>
                <a:gd name="T9" fmla="*/ 18 h 18"/>
                <a:gd name="T10" fmla="*/ 101 w 101"/>
                <a:gd name="T11" fmla="*/ 11 h 18"/>
                <a:gd name="T12" fmla="*/ 90 w 101"/>
                <a:gd name="T13" fmla="*/ 0 h 18"/>
              </a:gdLst>
              <a:ahLst/>
              <a:cxnLst>
                <a:cxn ang="0">
                  <a:pos x="T0" y="T1"/>
                </a:cxn>
                <a:cxn ang="0">
                  <a:pos x="T2" y="T3"/>
                </a:cxn>
                <a:cxn ang="0">
                  <a:pos x="T4" y="T5"/>
                </a:cxn>
                <a:cxn ang="0">
                  <a:pos x="T6" y="T7"/>
                </a:cxn>
                <a:cxn ang="0">
                  <a:pos x="T8" y="T9"/>
                </a:cxn>
                <a:cxn ang="0">
                  <a:pos x="T10" y="T11"/>
                </a:cxn>
                <a:cxn ang="0">
                  <a:pos x="T12" y="T13"/>
                </a:cxn>
              </a:cxnLst>
              <a:rect l="0" t="0" r="r" b="b"/>
              <a:pathLst>
                <a:path w="101" h="18">
                  <a:moveTo>
                    <a:pt x="90" y="0"/>
                  </a:moveTo>
                  <a:cubicBezTo>
                    <a:pt x="11" y="0"/>
                    <a:pt x="11" y="0"/>
                    <a:pt x="11" y="0"/>
                  </a:cubicBezTo>
                  <a:cubicBezTo>
                    <a:pt x="5" y="0"/>
                    <a:pt x="0" y="5"/>
                    <a:pt x="0" y="11"/>
                  </a:cubicBezTo>
                  <a:cubicBezTo>
                    <a:pt x="0" y="18"/>
                    <a:pt x="0" y="18"/>
                    <a:pt x="0" y="18"/>
                  </a:cubicBezTo>
                  <a:cubicBezTo>
                    <a:pt x="101" y="18"/>
                    <a:pt x="101" y="18"/>
                    <a:pt x="101" y="18"/>
                  </a:cubicBezTo>
                  <a:cubicBezTo>
                    <a:pt x="101" y="11"/>
                    <a:pt x="101" y="11"/>
                    <a:pt x="101" y="11"/>
                  </a:cubicBezTo>
                  <a:cubicBezTo>
                    <a:pt x="101" y="5"/>
                    <a:pt x="96" y="0"/>
                    <a:pt x="90" y="0"/>
                  </a:cubicBezTo>
                  <a:close/>
                </a:path>
              </a:pathLst>
            </a:custGeom>
            <a:noFill/>
            <a:ln w="38100" cap="rnd">
              <a:solidFill>
                <a:schemeClr val="bg2"/>
              </a:solidFill>
              <a:prstDash val="solid"/>
              <a:round/>
              <a:headEnd/>
              <a:tailEnd/>
            </a:ln>
            <a:extLst>
              <a:ext uri="{909E8E84-426E-40dd-AFC4-6F175D3DCCD1}">
                <a14:hiddenFill xmlns=""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9" name="Rectangle 1734"/>
            <p:cNvSpPr>
              <a:spLocks noChangeArrowheads="1"/>
            </p:cNvSpPr>
            <p:nvPr/>
          </p:nvSpPr>
          <p:spPr bwMode="auto">
            <a:xfrm>
              <a:off x="1782040" y="2785344"/>
              <a:ext cx="229622" cy="137979"/>
            </a:xfrm>
            <a:prstGeom prst="rect">
              <a:avLst/>
            </a:prstGeom>
            <a:noFill/>
            <a:ln w="38100" cap="rnd">
              <a:solidFill>
                <a:schemeClr val="bg2"/>
              </a:solidFill>
              <a:prstDash val="solid"/>
              <a:round/>
              <a:headEnd/>
              <a:tailEnd/>
            </a:ln>
            <a:extLst>
              <a:ext uri="{909E8E84-426E-40dd-AFC4-6F175D3DCCD1}">
                <a14:hiddenFill xmlns=""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40" name="Line 1735"/>
            <p:cNvSpPr>
              <a:spLocks noChangeShapeType="1"/>
            </p:cNvSpPr>
            <p:nvPr/>
          </p:nvSpPr>
          <p:spPr bwMode="auto">
            <a:xfrm flipH="1">
              <a:off x="1947820" y="2754454"/>
              <a:ext cx="63841" cy="0"/>
            </a:xfrm>
            <a:prstGeom prst="line">
              <a:avLst/>
            </a:prstGeom>
            <a:noFill/>
            <a:ln w="38100" cap="rnd">
              <a:solidFill>
                <a:schemeClr val="bg2"/>
              </a:solidFill>
              <a:prstDash val="solid"/>
              <a:round/>
              <a:headEnd/>
              <a:tailEnd/>
            </a:ln>
            <a:extLst>
              <a:ext uri="{909E8E84-426E-40dd-AFC4-6F175D3DCCD1}">
                <a14:hiddenFill xmlns=""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41" name="Line 1736"/>
            <p:cNvSpPr>
              <a:spLocks noChangeShapeType="1"/>
            </p:cNvSpPr>
            <p:nvPr/>
          </p:nvSpPr>
          <p:spPr bwMode="auto">
            <a:xfrm flipH="1">
              <a:off x="1914870" y="2754454"/>
              <a:ext cx="10297" cy="0"/>
            </a:xfrm>
            <a:prstGeom prst="line">
              <a:avLst/>
            </a:prstGeom>
            <a:noFill/>
            <a:ln w="38100" cap="rnd">
              <a:solidFill>
                <a:schemeClr val="bg2"/>
              </a:solidFill>
              <a:prstDash val="solid"/>
              <a:round/>
              <a:headEnd/>
              <a:tailEnd/>
            </a:ln>
            <a:extLst>
              <a:ext uri="{909E8E84-426E-40dd-AFC4-6F175D3DCCD1}">
                <a14:hiddenFill xmlns=""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42" name="Line 1737"/>
            <p:cNvSpPr>
              <a:spLocks noChangeShapeType="1"/>
            </p:cNvSpPr>
            <p:nvPr/>
          </p:nvSpPr>
          <p:spPr bwMode="auto">
            <a:xfrm>
              <a:off x="1859266" y="2857423"/>
              <a:ext cx="26772" cy="26772"/>
            </a:xfrm>
            <a:prstGeom prst="line">
              <a:avLst/>
            </a:prstGeom>
            <a:noFill/>
            <a:ln w="38100" cap="rnd">
              <a:solidFill>
                <a:schemeClr val="bg2"/>
              </a:solidFill>
              <a:prstDash val="solid"/>
              <a:round/>
              <a:headEnd/>
              <a:tailEnd/>
            </a:ln>
            <a:extLst>
              <a:ext uri="{909E8E84-426E-40dd-AFC4-6F175D3DCCD1}">
                <a14:hiddenFill xmlns=""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43" name="Line 1738"/>
            <p:cNvSpPr>
              <a:spLocks noChangeShapeType="1"/>
            </p:cNvSpPr>
            <p:nvPr/>
          </p:nvSpPr>
          <p:spPr bwMode="auto">
            <a:xfrm flipV="1">
              <a:off x="1886038" y="2836829"/>
              <a:ext cx="49425" cy="47366"/>
            </a:xfrm>
            <a:prstGeom prst="line">
              <a:avLst/>
            </a:prstGeom>
            <a:noFill/>
            <a:ln w="38100" cap="rnd">
              <a:solidFill>
                <a:schemeClr val="bg2"/>
              </a:solidFill>
              <a:prstDash val="solid"/>
              <a:round/>
              <a:headEnd/>
              <a:tailEnd/>
            </a:ln>
            <a:extLst>
              <a:ext uri="{909E8E84-426E-40dd-AFC4-6F175D3DCCD1}">
                <a14:hiddenFill xmlns=""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3932890186"/>
      </p:ext>
    </p:extLst>
  </p:cSld>
  <p:clrMapOvr>
    <a:masterClrMapping/>
  </p:clrMapOvr>
  <p:transition spd="slow" advTm="6000">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500" fill="hold"/>
                                        <p:tgtEl>
                                          <p:spTgt spid="11"/>
                                        </p:tgtEl>
                                        <p:attrNameLst>
                                          <p:attrName>ppt_x</p:attrName>
                                        </p:attrNameLst>
                                      </p:cBhvr>
                                      <p:tavLst>
                                        <p:tav tm="0">
                                          <p:val>
                                            <p:strVal val="#ppt_x"/>
                                          </p:val>
                                        </p:tav>
                                        <p:tav tm="100000">
                                          <p:val>
                                            <p:strVal val="#ppt_x"/>
                                          </p:val>
                                        </p:tav>
                                      </p:tavLst>
                                    </p:anim>
                                    <p:anim calcmode="lin" valueType="num">
                                      <p:cBhvr additive="base">
                                        <p:cTn id="12" dur="500" fill="hold"/>
                                        <p:tgtEl>
                                          <p:spTgt spid="11"/>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15"/>
                                        </p:tgtEl>
                                        <p:attrNameLst>
                                          <p:attrName>style.visibility</p:attrName>
                                        </p:attrNameLst>
                                      </p:cBhvr>
                                      <p:to>
                                        <p:strVal val="visible"/>
                                      </p:to>
                                    </p:set>
                                    <p:anim calcmode="lin" valueType="num">
                                      <p:cBhvr additive="base">
                                        <p:cTn id="15" dur="500" fill="hold"/>
                                        <p:tgtEl>
                                          <p:spTgt spid="15"/>
                                        </p:tgtEl>
                                        <p:attrNameLst>
                                          <p:attrName>ppt_x</p:attrName>
                                        </p:attrNameLst>
                                      </p:cBhvr>
                                      <p:tavLst>
                                        <p:tav tm="0">
                                          <p:val>
                                            <p:strVal val="#ppt_x"/>
                                          </p:val>
                                        </p:tav>
                                        <p:tav tm="100000">
                                          <p:val>
                                            <p:strVal val="#ppt_x"/>
                                          </p:val>
                                        </p:tav>
                                      </p:tavLst>
                                    </p:anim>
                                    <p:anim calcmode="lin" valueType="num">
                                      <p:cBhvr additive="base">
                                        <p:cTn id="16" dur="500" fill="hold"/>
                                        <p:tgtEl>
                                          <p:spTgt spid="15"/>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20"/>
                                        </p:tgtEl>
                                        <p:attrNameLst>
                                          <p:attrName>style.visibility</p:attrName>
                                        </p:attrNameLst>
                                      </p:cBhvr>
                                      <p:to>
                                        <p:strVal val="visible"/>
                                      </p:to>
                                    </p:set>
                                    <p:anim calcmode="lin" valueType="num">
                                      <p:cBhvr additive="base">
                                        <p:cTn id="19" dur="500" fill="hold"/>
                                        <p:tgtEl>
                                          <p:spTgt spid="20"/>
                                        </p:tgtEl>
                                        <p:attrNameLst>
                                          <p:attrName>ppt_x</p:attrName>
                                        </p:attrNameLst>
                                      </p:cBhvr>
                                      <p:tavLst>
                                        <p:tav tm="0">
                                          <p:val>
                                            <p:strVal val="#ppt_x"/>
                                          </p:val>
                                        </p:tav>
                                        <p:tav tm="100000">
                                          <p:val>
                                            <p:strVal val="#ppt_x"/>
                                          </p:val>
                                        </p:tav>
                                      </p:tavLst>
                                    </p:anim>
                                    <p:anim calcmode="lin" valueType="num">
                                      <p:cBhvr additive="base">
                                        <p:cTn id="20"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ppt_x"/>
                                          </p:val>
                                        </p:tav>
                                        <p:tav tm="100000">
                                          <p:val>
                                            <p:strVal val="#ppt_x"/>
                                          </p:val>
                                        </p:tav>
                                      </p:tavLst>
                                    </p:anim>
                                    <p:anim calcmode="lin" valueType="num">
                                      <p:cBhvr additive="base">
                                        <p:cTn id="26" dur="500" fill="hold"/>
                                        <p:tgtEl>
                                          <p:spTgt spid="6"/>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12"/>
                                        </p:tgtEl>
                                        <p:attrNameLst>
                                          <p:attrName>style.visibility</p:attrName>
                                        </p:attrNameLst>
                                      </p:cBhvr>
                                      <p:to>
                                        <p:strVal val="visible"/>
                                      </p:to>
                                    </p:set>
                                    <p:anim calcmode="lin" valueType="num">
                                      <p:cBhvr additive="base">
                                        <p:cTn id="29" dur="500" fill="hold"/>
                                        <p:tgtEl>
                                          <p:spTgt spid="12"/>
                                        </p:tgtEl>
                                        <p:attrNameLst>
                                          <p:attrName>ppt_x</p:attrName>
                                        </p:attrNameLst>
                                      </p:cBhvr>
                                      <p:tavLst>
                                        <p:tav tm="0">
                                          <p:val>
                                            <p:strVal val="#ppt_x"/>
                                          </p:val>
                                        </p:tav>
                                        <p:tav tm="100000">
                                          <p:val>
                                            <p:strVal val="#ppt_x"/>
                                          </p:val>
                                        </p:tav>
                                      </p:tavLst>
                                    </p:anim>
                                    <p:anim calcmode="lin" valueType="num">
                                      <p:cBhvr additive="base">
                                        <p:cTn id="30" dur="500" fill="hold"/>
                                        <p:tgtEl>
                                          <p:spTgt spid="12"/>
                                        </p:tgtEl>
                                        <p:attrNameLst>
                                          <p:attrName>ppt_y</p:attrName>
                                        </p:attrNameLst>
                                      </p:cBhvr>
                                      <p:tavLst>
                                        <p:tav tm="0">
                                          <p:val>
                                            <p:strVal val="1+#ppt_h/2"/>
                                          </p:val>
                                        </p:tav>
                                        <p:tav tm="100000">
                                          <p:val>
                                            <p:strVal val="#ppt_y"/>
                                          </p:val>
                                        </p:tav>
                                      </p:tavLst>
                                    </p:anim>
                                  </p:childTnLst>
                                </p:cTn>
                              </p:par>
                              <p:par>
                                <p:cTn id="31" presetID="2" presetClass="entr" presetSubtype="4" fill="hold" grpId="0" nodeType="withEffect">
                                  <p:stCondLst>
                                    <p:cond delay="0"/>
                                  </p:stCondLst>
                                  <p:childTnLst>
                                    <p:set>
                                      <p:cBhvr>
                                        <p:cTn id="32" dur="1" fill="hold">
                                          <p:stCondLst>
                                            <p:cond delay="0"/>
                                          </p:stCondLst>
                                        </p:cTn>
                                        <p:tgtEl>
                                          <p:spTgt spid="17"/>
                                        </p:tgtEl>
                                        <p:attrNameLst>
                                          <p:attrName>style.visibility</p:attrName>
                                        </p:attrNameLst>
                                      </p:cBhvr>
                                      <p:to>
                                        <p:strVal val="visible"/>
                                      </p:to>
                                    </p:set>
                                    <p:anim calcmode="lin" valueType="num">
                                      <p:cBhvr additive="base">
                                        <p:cTn id="33" dur="500" fill="hold"/>
                                        <p:tgtEl>
                                          <p:spTgt spid="17"/>
                                        </p:tgtEl>
                                        <p:attrNameLst>
                                          <p:attrName>ppt_x</p:attrName>
                                        </p:attrNameLst>
                                      </p:cBhvr>
                                      <p:tavLst>
                                        <p:tav tm="0">
                                          <p:val>
                                            <p:strVal val="#ppt_x"/>
                                          </p:val>
                                        </p:tav>
                                        <p:tav tm="100000">
                                          <p:val>
                                            <p:strVal val="#ppt_x"/>
                                          </p:val>
                                        </p:tav>
                                      </p:tavLst>
                                    </p:anim>
                                    <p:anim calcmode="lin" valueType="num">
                                      <p:cBhvr additive="base">
                                        <p:cTn id="34" dur="500" fill="hold"/>
                                        <p:tgtEl>
                                          <p:spTgt spid="17"/>
                                        </p:tgtEl>
                                        <p:attrNameLst>
                                          <p:attrName>ppt_y</p:attrName>
                                        </p:attrNameLst>
                                      </p:cBhvr>
                                      <p:tavLst>
                                        <p:tav tm="0">
                                          <p:val>
                                            <p:strVal val="1+#ppt_h/2"/>
                                          </p:val>
                                        </p:tav>
                                        <p:tav tm="100000">
                                          <p:val>
                                            <p:strVal val="#ppt_y"/>
                                          </p:val>
                                        </p:tav>
                                      </p:tavLst>
                                    </p:anim>
                                  </p:childTnLst>
                                </p:cTn>
                              </p:par>
                              <p:par>
                                <p:cTn id="35" presetID="2" presetClass="entr" presetSubtype="4" fill="hold" nodeType="withEffect">
                                  <p:stCondLst>
                                    <p:cond delay="0"/>
                                  </p:stCondLst>
                                  <p:childTnLst>
                                    <p:set>
                                      <p:cBhvr>
                                        <p:cTn id="36" dur="1" fill="hold">
                                          <p:stCondLst>
                                            <p:cond delay="0"/>
                                          </p:stCondLst>
                                        </p:cTn>
                                        <p:tgtEl>
                                          <p:spTgt spid="21"/>
                                        </p:tgtEl>
                                        <p:attrNameLst>
                                          <p:attrName>style.visibility</p:attrName>
                                        </p:attrNameLst>
                                      </p:cBhvr>
                                      <p:to>
                                        <p:strVal val="visible"/>
                                      </p:to>
                                    </p:set>
                                    <p:anim calcmode="lin" valueType="num">
                                      <p:cBhvr additive="base">
                                        <p:cTn id="37" dur="500" fill="hold"/>
                                        <p:tgtEl>
                                          <p:spTgt spid="21"/>
                                        </p:tgtEl>
                                        <p:attrNameLst>
                                          <p:attrName>ppt_x</p:attrName>
                                        </p:attrNameLst>
                                      </p:cBhvr>
                                      <p:tavLst>
                                        <p:tav tm="0">
                                          <p:val>
                                            <p:strVal val="#ppt_x"/>
                                          </p:val>
                                        </p:tav>
                                        <p:tav tm="100000">
                                          <p:val>
                                            <p:strVal val="#ppt_x"/>
                                          </p:val>
                                        </p:tav>
                                      </p:tavLst>
                                    </p:anim>
                                    <p:anim calcmode="lin" valueType="num">
                                      <p:cBhvr additive="base">
                                        <p:cTn id="38"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7"/>
                                        </p:tgtEl>
                                        <p:attrNameLst>
                                          <p:attrName>style.visibility</p:attrName>
                                        </p:attrNameLst>
                                      </p:cBhvr>
                                      <p:to>
                                        <p:strVal val="visible"/>
                                      </p:to>
                                    </p:set>
                                    <p:anim calcmode="lin" valueType="num">
                                      <p:cBhvr additive="base">
                                        <p:cTn id="43" dur="500" fill="hold"/>
                                        <p:tgtEl>
                                          <p:spTgt spid="7"/>
                                        </p:tgtEl>
                                        <p:attrNameLst>
                                          <p:attrName>ppt_x</p:attrName>
                                        </p:attrNameLst>
                                      </p:cBhvr>
                                      <p:tavLst>
                                        <p:tav tm="0">
                                          <p:val>
                                            <p:strVal val="#ppt_x"/>
                                          </p:val>
                                        </p:tav>
                                        <p:tav tm="100000">
                                          <p:val>
                                            <p:strVal val="#ppt_x"/>
                                          </p:val>
                                        </p:tav>
                                      </p:tavLst>
                                    </p:anim>
                                    <p:anim calcmode="lin" valueType="num">
                                      <p:cBhvr additive="base">
                                        <p:cTn id="44" dur="500" fill="hold"/>
                                        <p:tgtEl>
                                          <p:spTgt spid="7"/>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0"/>
                                  </p:stCondLst>
                                  <p:childTnLst>
                                    <p:set>
                                      <p:cBhvr>
                                        <p:cTn id="46" dur="1" fill="hold">
                                          <p:stCondLst>
                                            <p:cond delay="0"/>
                                          </p:stCondLst>
                                        </p:cTn>
                                        <p:tgtEl>
                                          <p:spTgt spid="13"/>
                                        </p:tgtEl>
                                        <p:attrNameLst>
                                          <p:attrName>style.visibility</p:attrName>
                                        </p:attrNameLst>
                                      </p:cBhvr>
                                      <p:to>
                                        <p:strVal val="visible"/>
                                      </p:to>
                                    </p:set>
                                    <p:anim calcmode="lin" valueType="num">
                                      <p:cBhvr additive="base">
                                        <p:cTn id="47" dur="500" fill="hold"/>
                                        <p:tgtEl>
                                          <p:spTgt spid="13"/>
                                        </p:tgtEl>
                                        <p:attrNameLst>
                                          <p:attrName>ppt_x</p:attrName>
                                        </p:attrNameLst>
                                      </p:cBhvr>
                                      <p:tavLst>
                                        <p:tav tm="0">
                                          <p:val>
                                            <p:strVal val="#ppt_x"/>
                                          </p:val>
                                        </p:tav>
                                        <p:tav tm="100000">
                                          <p:val>
                                            <p:strVal val="#ppt_x"/>
                                          </p:val>
                                        </p:tav>
                                      </p:tavLst>
                                    </p:anim>
                                    <p:anim calcmode="lin" valueType="num">
                                      <p:cBhvr additive="base">
                                        <p:cTn id="48" dur="500" fill="hold"/>
                                        <p:tgtEl>
                                          <p:spTgt spid="13"/>
                                        </p:tgtEl>
                                        <p:attrNameLst>
                                          <p:attrName>ppt_y</p:attrName>
                                        </p:attrNameLst>
                                      </p:cBhvr>
                                      <p:tavLst>
                                        <p:tav tm="0">
                                          <p:val>
                                            <p:strVal val="1+#ppt_h/2"/>
                                          </p:val>
                                        </p:tav>
                                        <p:tav tm="100000">
                                          <p:val>
                                            <p:strVal val="#ppt_y"/>
                                          </p:val>
                                        </p:tav>
                                      </p:tavLst>
                                    </p:anim>
                                  </p:childTnLst>
                                </p:cTn>
                              </p:par>
                              <p:par>
                                <p:cTn id="49" presetID="2" presetClass="entr" presetSubtype="4" fill="hold" grpId="0" nodeType="withEffect">
                                  <p:stCondLst>
                                    <p:cond delay="0"/>
                                  </p:stCondLst>
                                  <p:childTnLst>
                                    <p:set>
                                      <p:cBhvr>
                                        <p:cTn id="50" dur="1" fill="hold">
                                          <p:stCondLst>
                                            <p:cond delay="0"/>
                                          </p:stCondLst>
                                        </p:cTn>
                                        <p:tgtEl>
                                          <p:spTgt spid="18"/>
                                        </p:tgtEl>
                                        <p:attrNameLst>
                                          <p:attrName>style.visibility</p:attrName>
                                        </p:attrNameLst>
                                      </p:cBhvr>
                                      <p:to>
                                        <p:strVal val="visible"/>
                                      </p:to>
                                    </p:set>
                                    <p:anim calcmode="lin" valueType="num">
                                      <p:cBhvr additive="base">
                                        <p:cTn id="51" dur="500" fill="hold"/>
                                        <p:tgtEl>
                                          <p:spTgt spid="18"/>
                                        </p:tgtEl>
                                        <p:attrNameLst>
                                          <p:attrName>ppt_x</p:attrName>
                                        </p:attrNameLst>
                                      </p:cBhvr>
                                      <p:tavLst>
                                        <p:tav tm="0">
                                          <p:val>
                                            <p:strVal val="#ppt_x"/>
                                          </p:val>
                                        </p:tav>
                                        <p:tav tm="100000">
                                          <p:val>
                                            <p:strVal val="#ppt_x"/>
                                          </p:val>
                                        </p:tav>
                                      </p:tavLst>
                                    </p:anim>
                                    <p:anim calcmode="lin" valueType="num">
                                      <p:cBhvr additive="base">
                                        <p:cTn id="52" dur="500" fill="hold"/>
                                        <p:tgtEl>
                                          <p:spTgt spid="18"/>
                                        </p:tgtEl>
                                        <p:attrNameLst>
                                          <p:attrName>ppt_y</p:attrName>
                                        </p:attrNameLst>
                                      </p:cBhvr>
                                      <p:tavLst>
                                        <p:tav tm="0">
                                          <p:val>
                                            <p:strVal val="1+#ppt_h/2"/>
                                          </p:val>
                                        </p:tav>
                                        <p:tav tm="100000">
                                          <p:val>
                                            <p:strVal val="#ppt_y"/>
                                          </p:val>
                                        </p:tav>
                                      </p:tavLst>
                                    </p:anim>
                                  </p:childTnLst>
                                </p:cTn>
                              </p:par>
                              <p:par>
                                <p:cTn id="53" presetID="2" presetClass="entr" presetSubtype="4" fill="hold" nodeType="withEffect">
                                  <p:stCondLst>
                                    <p:cond delay="0"/>
                                  </p:stCondLst>
                                  <p:childTnLst>
                                    <p:set>
                                      <p:cBhvr>
                                        <p:cTn id="54" dur="1" fill="hold">
                                          <p:stCondLst>
                                            <p:cond delay="0"/>
                                          </p:stCondLst>
                                        </p:cTn>
                                        <p:tgtEl>
                                          <p:spTgt spid="28"/>
                                        </p:tgtEl>
                                        <p:attrNameLst>
                                          <p:attrName>style.visibility</p:attrName>
                                        </p:attrNameLst>
                                      </p:cBhvr>
                                      <p:to>
                                        <p:strVal val="visible"/>
                                      </p:to>
                                    </p:set>
                                    <p:anim calcmode="lin" valueType="num">
                                      <p:cBhvr additive="base">
                                        <p:cTn id="55" dur="500" fill="hold"/>
                                        <p:tgtEl>
                                          <p:spTgt spid="28"/>
                                        </p:tgtEl>
                                        <p:attrNameLst>
                                          <p:attrName>ppt_x</p:attrName>
                                        </p:attrNameLst>
                                      </p:cBhvr>
                                      <p:tavLst>
                                        <p:tav tm="0">
                                          <p:val>
                                            <p:strVal val="#ppt_x"/>
                                          </p:val>
                                        </p:tav>
                                        <p:tav tm="100000">
                                          <p:val>
                                            <p:strVal val="#ppt_x"/>
                                          </p:val>
                                        </p:tav>
                                      </p:tavLst>
                                    </p:anim>
                                    <p:anim calcmode="lin" valueType="num">
                                      <p:cBhvr additive="base">
                                        <p:cTn id="56" dur="500" fill="hold"/>
                                        <p:tgtEl>
                                          <p:spTgt spid="28"/>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8"/>
                                        </p:tgtEl>
                                        <p:attrNameLst>
                                          <p:attrName>style.visibility</p:attrName>
                                        </p:attrNameLst>
                                      </p:cBhvr>
                                      <p:to>
                                        <p:strVal val="visible"/>
                                      </p:to>
                                    </p:set>
                                    <p:anim calcmode="lin" valueType="num">
                                      <p:cBhvr additive="base">
                                        <p:cTn id="61" dur="500" fill="hold"/>
                                        <p:tgtEl>
                                          <p:spTgt spid="8"/>
                                        </p:tgtEl>
                                        <p:attrNameLst>
                                          <p:attrName>ppt_x</p:attrName>
                                        </p:attrNameLst>
                                      </p:cBhvr>
                                      <p:tavLst>
                                        <p:tav tm="0">
                                          <p:val>
                                            <p:strVal val="#ppt_x"/>
                                          </p:val>
                                        </p:tav>
                                        <p:tav tm="100000">
                                          <p:val>
                                            <p:strVal val="#ppt_x"/>
                                          </p:val>
                                        </p:tav>
                                      </p:tavLst>
                                    </p:anim>
                                    <p:anim calcmode="lin" valueType="num">
                                      <p:cBhvr additive="base">
                                        <p:cTn id="62" dur="500" fill="hold"/>
                                        <p:tgtEl>
                                          <p:spTgt spid="8"/>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0"/>
                                  </p:stCondLst>
                                  <p:childTnLst>
                                    <p:set>
                                      <p:cBhvr>
                                        <p:cTn id="64" dur="1" fill="hold">
                                          <p:stCondLst>
                                            <p:cond delay="0"/>
                                          </p:stCondLst>
                                        </p:cTn>
                                        <p:tgtEl>
                                          <p:spTgt spid="14"/>
                                        </p:tgtEl>
                                        <p:attrNameLst>
                                          <p:attrName>style.visibility</p:attrName>
                                        </p:attrNameLst>
                                      </p:cBhvr>
                                      <p:to>
                                        <p:strVal val="visible"/>
                                      </p:to>
                                    </p:set>
                                    <p:anim calcmode="lin" valueType="num">
                                      <p:cBhvr additive="base">
                                        <p:cTn id="65" dur="500" fill="hold"/>
                                        <p:tgtEl>
                                          <p:spTgt spid="14"/>
                                        </p:tgtEl>
                                        <p:attrNameLst>
                                          <p:attrName>ppt_x</p:attrName>
                                        </p:attrNameLst>
                                      </p:cBhvr>
                                      <p:tavLst>
                                        <p:tav tm="0">
                                          <p:val>
                                            <p:strVal val="#ppt_x"/>
                                          </p:val>
                                        </p:tav>
                                        <p:tav tm="100000">
                                          <p:val>
                                            <p:strVal val="#ppt_x"/>
                                          </p:val>
                                        </p:tav>
                                      </p:tavLst>
                                    </p:anim>
                                    <p:anim calcmode="lin" valueType="num">
                                      <p:cBhvr additive="base">
                                        <p:cTn id="66" dur="500" fill="hold"/>
                                        <p:tgtEl>
                                          <p:spTgt spid="14"/>
                                        </p:tgtEl>
                                        <p:attrNameLst>
                                          <p:attrName>ppt_y</p:attrName>
                                        </p:attrNameLst>
                                      </p:cBhvr>
                                      <p:tavLst>
                                        <p:tav tm="0">
                                          <p:val>
                                            <p:strVal val="1+#ppt_h/2"/>
                                          </p:val>
                                        </p:tav>
                                        <p:tav tm="100000">
                                          <p:val>
                                            <p:strVal val="#ppt_y"/>
                                          </p:val>
                                        </p:tav>
                                      </p:tavLst>
                                    </p:anim>
                                  </p:childTnLst>
                                </p:cTn>
                              </p:par>
                              <p:par>
                                <p:cTn id="67" presetID="2" presetClass="entr" presetSubtype="4" fill="hold" grpId="0" nodeType="withEffect">
                                  <p:stCondLst>
                                    <p:cond delay="0"/>
                                  </p:stCondLst>
                                  <p:childTnLst>
                                    <p:set>
                                      <p:cBhvr>
                                        <p:cTn id="68" dur="1" fill="hold">
                                          <p:stCondLst>
                                            <p:cond delay="0"/>
                                          </p:stCondLst>
                                        </p:cTn>
                                        <p:tgtEl>
                                          <p:spTgt spid="19"/>
                                        </p:tgtEl>
                                        <p:attrNameLst>
                                          <p:attrName>style.visibility</p:attrName>
                                        </p:attrNameLst>
                                      </p:cBhvr>
                                      <p:to>
                                        <p:strVal val="visible"/>
                                      </p:to>
                                    </p:set>
                                    <p:anim calcmode="lin" valueType="num">
                                      <p:cBhvr additive="base">
                                        <p:cTn id="69" dur="500" fill="hold"/>
                                        <p:tgtEl>
                                          <p:spTgt spid="19"/>
                                        </p:tgtEl>
                                        <p:attrNameLst>
                                          <p:attrName>ppt_x</p:attrName>
                                        </p:attrNameLst>
                                      </p:cBhvr>
                                      <p:tavLst>
                                        <p:tav tm="0">
                                          <p:val>
                                            <p:strVal val="#ppt_x"/>
                                          </p:val>
                                        </p:tav>
                                        <p:tav tm="100000">
                                          <p:val>
                                            <p:strVal val="#ppt_x"/>
                                          </p:val>
                                        </p:tav>
                                      </p:tavLst>
                                    </p:anim>
                                    <p:anim calcmode="lin" valueType="num">
                                      <p:cBhvr additive="base">
                                        <p:cTn id="70" dur="500" fill="hold"/>
                                        <p:tgtEl>
                                          <p:spTgt spid="19"/>
                                        </p:tgtEl>
                                        <p:attrNameLst>
                                          <p:attrName>ppt_y</p:attrName>
                                        </p:attrNameLst>
                                      </p:cBhvr>
                                      <p:tavLst>
                                        <p:tav tm="0">
                                          <p:val>
                                            <p:strVal val="1+#ppt_h/2"/>
                                          </p:val>
                                        </p:tav>
                                        <p:tav tm="100000">
                                          <p:val>
                                            <p:strVal val="#ppt_y"/>
                                          </p:val>
                                        </p:tav>
                                      </p:tavLst>
                                    </p:anim>
                                  </p:childTnLst>
                                </p:cTn>
                              </p:par>
                              <p:par>
                                <p:cTn id="71" presetID="2" presetClass="entr" presetSubtype="4" fill="hold" nodeType="withEffect">
                                  <p:stCondLst>
                                    <p:cond delay="0"/>
                                  </p:stCondLst>
                                  <p:childTnLst>
                                    <p:set>
                                      <p:cBhvr>
                                        <p:cTn id="72" dur="1" fill="hold">
                                          <p:stCondLst>
                                            <p:cond delay="0"/>
                                          </p:stCondLst>
                                        </p:cTn>
                                        <p:tgtEl>
                                          <p:spTgt spid="35"/>
                                        </p:tgtEl>
                                        <p:attrNameLst>
                                          <p:attrName>style.visibility</p:attrName>
                                        </p:attrNameLst>
                                      </p:cBhvr>
                                      <p:to>
                                        <p:strVal val="visible"/>
                                      </p:to>
                                    </p:set>
                                    <p:anim calcmode="lin" valueType="num">
                                      <p:cBhvr additive="base">
                                        <p:cTn id="73" dur="500" fill="hold"/>
                                        <p:tgtEl>
                                          <p:spTgt spid="35"/>
                                        </p:tgtEl>
                                        <p:attrNameLst>
                                          <p:attrName>ppt_x</p:attrName>
                                        </p:attrNameLst>
                                      </p:cBhvr>
                                      <p:tavLst>
                                        <p:tav tm="0">
                                          <p:val>
                                            <p:strVal val="#ppt_x"/>
                                          </p:val>
                                        </p:tav>
                                        <p:tav tm="100000">
                                          <p:val>
                                            <p:strVal val="#ppt_x"/>
                                          </p:val>
                                        </p:tav>
                                      </p:tavLst>
                                    </p:anim>
                                    <p:anim calcmode="lin" valueType="num">
                                      <p:cBhvr additive="base">
                                        <p:cTn id="74" dur="500" fill="hold"/>
                                        <p:tgtEl>
                                          <p:spTgt spid="3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11" grpId="0" animBg="1"/>
      <p:bldP spid="12" grpId="0" animBg="1"/>
      <p:bldP spid="13" grpId="0" animBg="1"/>
      <p:bldP spid="14" grpId="0" animBg="1"/>
      <p:bldP spid="15" grpId="0"/>
      <p:bldP spid="17" grpId="0"/>
      <p:bldP spid="18" grpId="0"/>
      <p:bldP spid="19" grpId="0"/>
      <p:bldP spid="20"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370292" y="399534"/>
            <a:ext cx="2653740" cy="1569660"/>
          </a:xfrm>
          <a:prstGeom prst="rect">
            <a:avLst/>
          </a:prstGeom>
        </p:spPr>
        <p:txBody>
          <a:bodyPr wrap="none">
            <a:spAutoFit/>
          </a:bodyPr>
          <a:lstStyle/>
          <a:p>
            <a:pPr>
              <a:lnSpc>
                <a:spcPct val="150000"/>
              </a:lnSpc>
            </a:pPr>
            <a:r>
              <a:rPr lang="en-US" sz="3200" spc="300" dirty="0" smtClean="0">
                <a:solidFill>
                  <a:srgbClr val="002060"/>
                </a:solidFill>
                <a:latin typeface="Nexa Bold" panose="02000000000000000000" pitchFamily="50" charset="0"/>
              </a:rPr>
              <a:t>OUR </a:t>
            </a:r>
          </a:p>
          <a:p>
            <a:pPr>
              <a:lnSpc>
                <a:spcPct val="150000"/>
              </a:lnSpc>
            </a:pPr>
            <a:r>
              <a:rPr lang="en-US" sz="3200" spc="300" dirty="0" smtClean="0">
                <a:solidFill>
                  <a:srgbClr val="002060"/>
                </a:solidFill>
                <a:latin typeface="Nexa Bold" panose="02000000000000000000" pitchFamily="50" charset="0"/>
              </a:rPr>
              <a:t>SERVICES </a:t>
            </a:r>
            <a:endParaRPr lang="en-US" sz="3200" spc="300" dirty="0">
              <a:solidFill>
                <a:srgbClr val="002060"/>
              </a:solidFill>
              <a:latin typeface="Nexa Bold" panose="02000000000000000000" pitchFamily="50" charset="0"/>
            </a:endParaRPr>
          </a:p>
        </p:txBody>
      </p:sp>
      <p:sp>
        <p:nvSpPr>
          <p:cNvPr id="5" name="Snip Diagonal Corner Rectangle 4"/>
          <p:cNvSpPr/>
          <p:nvPr/>
        </p:nvSpPr>
        <p:spPr>
          <a:xfrm>
            <a:off x="499471" y="2209800"/>
            <a:ext cx="2487208" cy="2419350"/>
          </a:xfrm>
          <a:prstGeom prst="snip2DiagRect">
            <a:avLst/>
          </a:prstGeom>
          <a:solidFill>
            <a:srgbClr val="002060"/>
          </a:solidFill>
          <a:ln w="412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Snip Diagonal Corner Rectangle 5"/>
          <p:cNvSpPr/>
          <p:nvPr/>
        </p:nvSpPr>
        <p:spPr>
          <a:xfrm>
            <a:off x="3401421" y="2228850"/>
            <a:ext cx="2487208" cy="2419350"/>
          </a:xfrm>
          <a:prstGeom prst="snip2DiagRect">
            <a:avLst/>
          </a:prstGeom>
          <a:solidFill>
            <a:schemeClr val="accent1"/>
          </a:solidFill>
          <a:ln w="412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Snip Diagonal Corner Rectangle 6"/>
          <p:cNvSpPr/>
          <p:nvPr/>
        </p:nvSpPr>
        <p:spPr>
          <a:xfrm>
            <a:off x="6303371" y="2228850"/>
            <a:ext cx="2487208" cy="2419350"/>
          </a:xfrm>
          <a:prstGeom prst="snip2DiagRect">
            <a:avLst/>
          </a:prstGeom>
          <a:solidFill>
            <a:srgbClr val="002060"/>
          </a:solidFill>
          <a:ln w="412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Snip Diagonal Corner Rectangle 7"/>
          <p:cNvSpPr/>
          <p:nvPr/>
        </p:nvSpPr>
        <p:spPr>
          <a:xfrm>
            <a:off x="9205321" y="2228850"/>
            <a:ext cx="2487208" cy="2419350"/>
          </a:xfrm>
          <a:prstGeom prst="snip2DiagRect">
            <a:avLst/>
          </a:prstGeom>
          <a:solidFill>
            <a:schemeClr val="accent1"/>
          </a:solidFill>
          <a:ln w="412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1116137" y="6016138"/>
            <a:ext cx="1162050" cy="45719"/>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4064000" y="6016138"/>
            <a:ext cx="1162050" cy="4571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p:cNvSpPr/>
          <p:nvPr/>
        </p:nvSpPr>
        <p:spPr>
          <a:xfrm>
            <a:off x="6965950" y="6016138"/>
            <a:ext cx="1162050" cy="45719"/>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p:cNvSpPr/>
          <p:nvPr/>
        </p:nvSpPr>
        <p:spPr>
          <a:xfrm>
            <a:off x="9867900" y="6016138"/>
            <a:ext cx="1162050" cy="4571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Box 14"/>
          <p:cNvSpPr txBox="1"/>
          <p:nvPr/>
        </p:nvSpPr>
        <p:spPr>
          <a:xfrm>
            <a:off x="499471" y="5067300"/>
            <a:ext cx="2338979" cy="646331"/>
          </a:xfrm>
          <a:prstGeom prst="rect">
            <a:avLst/>
          </a:prstGeom>
          <a:noFill/>
        </p:spPr>
        <p:txBody>
          <a:bodyPr wrap="square" rtlCol="0">
            <a:spAutoFit/>
          </a:bodyPr>
          <a:lstStyle/>
          <a:p>
            <a:pPr algn="ctr"/>
            <a:r>
              <a:rPr lang="en-US" sz="1200" dirty="0" err="1"/>
              <a:t>quibusdam</a:t>
            </a:r>
            <a:r>
              <a:rPr lang="en-US" sz="1200" dirty="0"/>
              <a:t> et </a:t>
            </a:r>
            <a:r>
              <a:rPr lang="en-US" sz="1200" dirty="0" err="1"/>
              <a:t>aut</a:t>
            </a:r>
            <a:r>
              <a:rPr lang="en-US" sz="1200" dirty="0"/>
              <a:t> </a:t>
            </a:r>
            <a:r>
              <a:rPr lang="en-US" sz="1200" dirty="0" err="1"/>
              <a:t>officiis</a:t>
            </a:r>
            <a:r>
              <a:rPr lang="en-US" sz="1200" dirty="0"/>
              <a:t> </a:t>
            </a:r>
            <a:r>
              <a:rPr lang="en-US" sz="1200" dirty="0" err="1"/>
              <a:t>debitis</a:t>
            </a:r>
            <a:r>
              <a:rPr lang="en-US" sz="1200" dirty="0"/>
              <a:t> </a:t>
            </a:r>
            <a:r>
              <a:rPr lang="en-US" sz="1200" dirty="0" err="1"/>
              <a:t>aut</a:t>
            </a:r>
            <a:r>
              <a:rPr lang="en-US" sz="1200" dirty="0"/>
              <a:t> </a:t>
            </a:r>
            <a:r>
              <a:rPr lang="en-US" sz="1200" dirty="0" err="1"/>
              <a:t>rerum</a:t>
            </a:r>
            <a:r>
              <a:rPr lang="en-US" sz="1200" dirty="0"/>
              <a:t> </a:t>
            </a:r>
            <a:r>
              <a:rPr lang="en-US" sz="1200" dirty="0" err="1"/>
              <a:t>necessitatibus</a:t>
            </a:r>
            <a:r>
              <a:rPr lang="en-US" sz="1200" dirty="0"/>
              <a:t> </a:t>
            </a:r>
            <a:r>
              <a:rPr lang="en-US" sz="1200" dirty="0" err="1"/>
              <a:t>saepe</a:t>
            </a:r>
            <a:r>
              <a:rPr lang="en-US" sz="1200" dirty="0"/>
              <a:t> </a:t>
            </a:r>
            <a:r>
              <a:rPr lang="en-US" sz="1200" dirty="0" err="1"/>
              <a:t>eveniet</a:t>
            </a:r>
            <a:r>
              <a:rPr lang="en-US" sz="1200" dirty="0"/>
              <a:t> </a:t>
            </a:r>
            <a:r>
              <a:rPr lang="en-US" sz="1200" dirty="0" err="1"/>
              <a:t>ut</a:t>
            </a:r>
            <a:r>
              <a:rPr lang="en-US" sz="1200" dirty="0"/>
              <a:t> </a:t>
            </a:r>
          </a:p>
        </p:txBody>
      </p:sp>
      <p:sp>
        <p:nvSpPr>
          <p:cNvPr id="17" name="TextBox 16"/>
          <p:cNvSpPr txBox="1"/>
          <p:nvPr/>
        </p:nvSpPr>
        <p:spPr>
          <a:xfrm>
            <a:off x="3475535" y="5067300"/>
            <a:ext cx="2338979" cy="646331"/>
          </a:xfrm>
          <a:prstGeom prst="rect">
            <a:avLst/>
          </a:prstGeom>
          <a:noFill/>
        </p:spPr>
        <p:txBody>
          <a:bodyPr wrap="square" rtlCol="0">
            <a:spAutoFit/>
          </a:bodyPr>
          <a:lstStyle/>
          <a:p>
            <a:pPr algn="ctr"/>
            <a:r>
              <a:rPr lang="en-US" sz="1200" dirty="0" err="1"/>
              <a:t>quibusdam</a:t>
            </a:r>
            <a:r>
              <a:rPr lang="en-US" sz="1200" dirty="0"/>
              <a:t> et </a:t>
            </a:r>
            <a:r>
              <a:rPr lang="en-US" sz="1200" dirty="0" err="1"/>
              <a:t>aut</a:t>
            </a:r>
            <a:r>
              <a:rPr lang="en-US" sz="1200" dirty="0"/>
              <a:t> </a:t>
            </a:r>
            <a:r>
              <a:rPr lang="en-US" sz="1200" dirty="0" err="1"/>
              <a:t>officiis</a:t>
            </a:r>
            <a:r>
              <a:rPr lang="en-US" sz="1200" dirty="0"/>
              <a:t> </a:t>
            </a:r>
            <a:r>
              <a:rPr lang="en-US" sz="1200" dirty="0" err="1"/>
              <a:t>debitis</a:t>
            </a:r>
            <a:r>
              <a:rPr lang="en-US" sz="1200" dirty="0"/>
              <a:t> </a:t>
            </a:r>
            <a:r>
              <a:rPr lang="en-US" sz="1200" dirty="0" err="1"/>
              <a:t>aut</a:t>
            </a:r>
            <a:r>
              <a:rPr lang="en-US" sz="1200" dirty="0"/>
              <a:t> </a:t>
            </a:r>
            <a:r>
              <a:rPr lang="en-US" sz="1200" dirty="0" err="1"/>
              <a:t>rerum</a:t>
            </a:r>
            <a:r>
              <a:rPr lang="en-US" sz="1200" dirty="0"/>
              <a:t> </a:t>
            </a:r>
            <a:r>
              <a:rPr lang="en-US" sz="1200" dirty="0" err="1"/>
              <a:t>necessitatibus</a:t>
            </a:r>
            <a:r>
              <a:rPr lang="en-US" sz="1200" dirty="0"/>
              <a:t> </a:t>
            </a:r>
            <a:r>
              <a:rPr lang="en-US" sz="1200" dirty="0" err="1"/>
              <a:t>saepe</a:t>
            </a:r>
            <a:r>
              <a:rPr lang="en-US" sz="1200" dirty="0"/>
              <a:t> </a:t>
            </a:r>
            <a:r>
              <a:rPr lang="en-US" sz="1200" dirty="0" err="1"/>
              <a:t>eveniet</a:t>
            </a:r>
            <a:r>
              <a:rPr lang="en-US" sz="1200" dirty="0"/>
              <a:t> </a:t>
            </a:r>
            <a:r>
              <a:rPr lang="en-US" sz="1200" dirty="0" err="1"/>
              <a:t>ut</a:t>
            </a:r>
            <a:r>
              <a:rPr lang="en-US" sz="1200" dirty="0"/>
              <a:t> </a:t>
            </a:r>
          </a:p>
        </p:txBody>
      </p:sp>
      <p:sp>
        <p:nvSpPr>
          <p:cNvPr id="18" name="TextBox 17"/>
          <p:cNvSpPr txBox="1"/>
          <p:nvPr/>
        </p:nvSpPr>
        <p:spPr>
          <a:xfrm>
            <a:off x="6377485" y="5067300"/>
            <a:ext cx="2338979" cy="646331"/>
          </a:xfrm>
          <a:prstGeom prst="rect">
            <a:avLst/>
          </a:prstGeom>
          <a:noFill/>
        </p:spPr>
        <p:txBody>
          <a:bodyPr wrap="square" rtlCol="0">
            <a:spAutoFit/>
          </a:bodyPr>
          <a:lstStyle/>
          <a:p>
            <a:pPr algn="ctr"/>
            <a:r>
              <a:rPr lang="en-US" sz="1200" dirty="0" err="1"/>
              <a:t>quibusdam</a:t>
            </a:r>
            <a:r>
              <a:rPr lang="en-US" sz="1200" dirty="0"/>
              <a:t> et </a:t>
            </a:r>
            <a:r>
              <a:rPr lang="en-US" sz="1200" dirty="0" err="1"/>
              <a:t>aut</a:t>
            </a:r>
            <a:r>
              <a:rPr lang="en-US" sz="1200" dirty="0"/>
              <a:t> </a:t>
            </a:r>
            <a:r>
              <a:rPr lang="en-US" sz="1200" dirty="0" err="1"/>
              <a:t>officiis</a:t>
            </a:r>
            <a:r>
              <a:rPr lang="en-US" sz="1200" dirty="0"/>
              <a:t> </a:t>
            </a:r>
            <a:r>
              <a:rPr lang="en-US" sz="1200" dirty="0" err="1"/>
              <a:t>debitis</a:t>
            </a:r>
            <a:r>
              <a:rPr lang="en-US" sz="1200" dirty="0"/>
              <a:t> </a:t>
            </a:r>
            <a:r>
              <a:rPr lang="en-US" sz="1200" dirty="0" err="1"/>
              <a:t>aut</a:t>
            </a:r>
            <a:r>
              <a:rPr lang="en-US" sz="1200" dirty="0"/>
              <a:t> </a:t>
            </a:r>
            <a:r>
              <a:rPr lang="en-US" sz="1200" dirty="0" err="1"/>
              <a:t>rerum</a:t>
            </a:r>
            <a:r>
              <a:rPr lang="en-US" sz="1200" dirty="0"/>
              <a:t> </a:t>
            </a:r>
            <a:r>
              <a:rPr lang="en-US" sz="1200" dirty="0" err="1"/>
              <a:t>necessitatibus</a:t>
            </a:r>
            <a:r>
              <a:rPr lang="en-US" sz="1200" dirty="0"/>
              <a:t> </a:t>
            </a:r>
            <a:r>
              <a:rPr lang="en-US" sz="1200" dirty="0" err="1"/>
              <a:t>saepe</a:t>
            </a:r>
            <a:r>
              <a:rPr lang="en-US" sz="1200" dirty="0"/>
              <a:t> </a:t>
            </a:r>
            <a:r>
              <a:rPr lang="en-US" sz="1200" dirty="0" err="1"/>
              <a:t>eveniet</a:t>
            </a:r>
            <a:r>
              <a:rPr lang="en-US" sz="1200" dirty="0"/>
              <a:t> </a:t>
            </a:r>
            <a:r>
              <a:rPr lang="en-US" sz="1200" dirty="0" err="1"/>
              <a:t>ut</a:t>
            </a:r>
            <a:r>
              <a:rPr lang="en-US" sz="1200" dirty="0"/>
              <a:t> </a:t>
            </a:r>
          </a:p>
        </p:txBody>
      </p:sp>
      <p:sp>
        <p:nvSpPr>
          <p:cNvPr id="19" name="TextBox 18"/>
          <p:cNvSpPr txBox="1"/>
          <p:nvPr/>
        </p:nvSpPr>
        <p:spPr>
          <a:xfrm>
            <a:off x="9279435" y="5067300"/>
            <a:ext cx="2338979" cy="646331"/>
          </a:xfrm>
          <a:prstGeom prst="rect">
            <a:avLst/>
          </a:prstGeom>
          <a:noFill/>
        </p:spPr>
        <p:txBody>
          <a:bodyPr wrap="square" rtlCol="0">
            <a:spAutoFit/>
          </a:bodyPr>
          <a:lstStyle/>
          <a:p>
            <a:pPr algn="ctr"/>
            <a:r>
              <a:rPr lang="en-US" sz="1200" dirty="0" err="1"/>
              <a:t>quibusdam</a:t>
            </a:r>
            <a:r>
              <a:rPr lang="en-US" sz="1200" dirty="0"/>
              <a:t> et </a:t>
            </a:r>
            <a:r>
              <a:rPr lang="en-US" sz="1200" dirty="0" err="1"/>
              <a:t>aut</a:t>
            </a:r>
            <a:r>
              <a:rPr lang="en-US" sz="1200" dirty="0"/>
              <a:t> </a:t>
            </a:r>
            <a:r>
              <a:rPr lang="en-US" sz="1200" dirty="0" err="1"/>
              <a:t>officiis</a:t>
            </a:r>
            <a:r>
              <a:rPr lang="en-US" sz="1200" dirty="0"/>
              <a:t> </a:t>
            </a:r>
            <a:r>
              <a:rPr lang="en-US" sz="1200" dirty="0" err="1"/>
              <a:t>debitis</a:t>
            </a:r>
            <a:r>
              <a:rPr lang="en-US" sz="1200" dirty="0"/>
              <a:t> </a:t>
            </a:r>
            <a:r>
              <a:rPr lang="en-US" sz="1200" dirty="0" err="1"/>
              <a:t>aut</a:t>
            </a:r>
            <a:r>
              <a:rPr lang="en-US" sz="1200" dirty="0"/>
              <a:t> </a:t>
            </a:r>
            <a:r>
              <a:rPr lang="en-US" sz="1200" dirty="0" err="1"/>
              <a:t>rerum</a:t>
            </a:r>
            <a:r>
              <a:rPr lang="en-US" sz="1200" dirty="0"/>
              <a:t> </a:t>
            </a:r>
            <a:r>
              <a:rPr lang="en-US" sz="1200" dirty="0" err="1"/>
              <a:t>necessitatibus</a:t>
            </a:r>
            <a:r>
              <a:rPr lang="en-US" sz="1200" dirty="0"/>
              <a:t> </a:t>
            </a:r>
            <a:r>
              <a:rPr lang="en-US" sz="1200" dirty="0" err="1"/>
              <a:t>saepe</a:t>
            </a:r>
            <a:r>
              <a:rPr lang="en-US" sz="1200" dirty="0"/>
              <a:t> </a:t>
            </a:r>
            <a:r>
              <a:rPr lang="en-US" sz="1200" dirty="0" err="1"/>
              <a:t>eveniet</a:t>
            </a:r>
            <a:r>
              <a:rPr lang="en-US" sz="1200" dirty="0"/>
              <a:t> </a:t>
            </a:r>
            <a:r>
              <a:rPr lang="en-US" sz="1200" dirty="0" err="1"/>
              <a:t>ut</a:t>
            </a:r>
            <a:r>
              <a:rPr lang="en-US" sz="1200" dirty="0"/>
              <a:t> </a:t>
            </a:r>
          </a:p>
        </p:txBody>
      </p:sp>
      <p:sp>
        <p:nvSpPr>
          <p:cNvPr id="16" name="Shape 3706"/>
          <p:cNvSpPr/>
          <p:nvPr/>
        </p:nvSpPr>
        <p:spPr>
          <a:xfrm>
            <a:off x="1488602" y="3173902"/>
            <a:ext cx="508946" cy="508946"/>
          </a:xfrm>
          <a:custGeom>
            <a:avLst/>
            <a:gdLst/>
            <a:ahLst/>
            <a:cxnLst>
              <a:cxn ang="0">
                <a:pos x="wd2" y="hd2"/>
              </a:cxn>
              <a:cxn ang="5400000">
                <a:pos x="wd2" y="hd2"/>
              </a:cxn>
              <a:cxn ang="10800000">
                <a:pos x="wd2" y="hd2"/>
              </a:cxn>
              <a:cxn ang="16200000">
                <a:pos x="wd2" y="hd2"/>
              </a:cxn>
            </a:cxnLst>
            <a:rect l="0" t="0" r="r" b="b"/>
            <a:pathLst>
              <a:path w="21600" h="21600" extrusionOk="0">
                <a:moveTo>
                  <a:pt x="12144" y="18334"/>
                </a:moveTo>
                <a:lnTo>
                  <a:pt x="15583" y="6873"/>
                </a:lnTo>
                <a:lnTo>
                  <a:pt x="20168" y="6873"/>
                </a:lnTo>
                <a:cubicBezTo>
                  <a:pt x="20168" y="6873"/>
                  <a:pt x="12144" y="18334"/>
                  <a:pt x="12144" y="18334"/>
                </a:cubicBezTo>
                <a:close/>
                <a:moveTo>
                  <a:pt x="10800" y="19402"/>
                </a:moveTo>
                <a:lnTo>
                  <a:pt x="7041" y="6873"/>
                </a:lnTo>
                <a:lnTo>
                  <a:pt x="14559" y="6873"/>
                </a:lnTo>
                <a:cubicBezTo>
                  <a:pt x="14559" y="6873"/>
                  <a:pt x="10800" y="19402"/>
                  <a:pt x="10800" y="19402"/>
                </a:cubicBezTo>
                <a:close/>
                <a:moveTo>
                  <a:pt x="1432" y="6873"/>
                </a:moveTo>
                <a:lnTo>
                  <a:pt x="6017" y="6873"/>
                </a:lnTo>
                <a:lnTo>
                  <a:pt x="9456" y="18334"/>
                </a:lnTo>
                <a:cubicBezTo>
                  <a:pt x="9456" y="18334"/>
                  <a:pt x="1432" y="6873"/>
                  <a:pt x="1432" y="6873"/>
                </a:cubicBezTo>
                <a:close/>
                <a:moveTo>
                  <a:pt x="6578" y="982"/>
                </a:moveTo>
                <a:lnTo>
                  <a:pt x="8536" y="982"/>
                </a:lnTo>
                <a:lnTo>
                  <a:pt x="6082" y="5891"/>
                </a:lnTo>
                <a:lnTo>
                  <a:pt x="1669" y="5891"/>
                </a:lnTo>
                <a:cubicBezTo>
                  <a:pt x="1669" y="5891"/>
                  <a:pt x="6578" y="982"/>
                  <a:pt x="6578" y="982"/>
                </a:cubicBezTo>
                <a:close/>
                <a:moveTo>
                  <a:pt x="11973" y="982"/>
                </a:moveTo>
                <a:lnTo>
                  <a:pt x="14427" y="5891"/>
                </a:lnTo>
                <a:lnTo>
                  <a:pt x="7173" y="5891"/>
                </a:lnTo>
                <a:lnTo>
                  <a:pt x="9627" y="982"/>
                </a:lnTo>
                <a:cubicBezTo>
                  <a:pt x="9627" y="982"/>
                  <a:pt x="11973" y="982"/>
                  <a:pt x="11973" y="982"/>
                </a:cubicBezTo>
                <a:close/>
                <a:moveTo>
                  <a:pt x="15022" y="982"/>
                </a:moveTo>
                <a:lnTo>
                  <a:pt x="19931" y="5891"/>
                </a:lnTo>
                <a:lnTo>
                  <a:pt x="15518" y="5891"/>
                </a:lnTo>
                <a:lnTo>
                  <a:pt x="13064" y="982"/>
                </a:lnTo>
                <a:cubicBezTo>
                  <a:pt x="13064" y="982"/>
                  <a:pt x="15022" y="982"/>
                  <a:pt x="15022" y="982"/>
                </a:cubicBezTo>
                <a:close/>
                <a:moveTo>
                  <a:pt x="21600" y="6382"/>
                </a:moveTo>
                <a:cubicBezTo>
                  <a:pt x="21600" y="6272"/>
                  <a:pt x="21557" y="6175"/>
                  <a:pt x="21495" y="6093"/>
                </a:cubicBezTo>
                <a:lnTo>
                  <a:pt x="21502" y="6087"/>
                </a:lnTo>
                <a:lnTo>
                  <a:pt x="21471" y="6057"/>
                </a:lnTo>
                <a:cubicBezTo>
                  <a:pt x="21459" y="6043"/>
                  <a:pt x="21448" y="6032"/>
                  <a:pt x="21434" y="6020"/>
                </a:cubicBezTo>
                <a:lnTo>
                  <a:pt x="15611" y="197"/>
                </a:lnTo>
                <a:lnTo>
                  <a:pt x="15604" y="201"/>
                </a:lnTo>
                <a:cubicBezTo>
                  <a:pt x="15514" y="82"/>
                  <a:pt x="15379" y="0"/>
                  <a:pt x="15218" y="0"/>
                </a:cubicBezTo>
                <a:lnTo>
                  <a:pt x="6382" y="0"/>
                </a:lnTo>
                <a:cubicBezTo>
                  <a:pt x="6221" y="0"/>
                  <a:pt x="6086" y="82"/>
                  <a:pt x="5996" y="201"/>
                </a:cubicBezTo>
                <a:lnTo>
                  <a:pt x="5989" y="197"/>
                </a:lnTo>
                <a:lnTo>
                  <a:pt x="166" y="6020"/>
                </a:lnTo>
                <a:cubicBezTo>
                  <a:pt x="152" y="6032"/>
                  <a:pt x="141" y="6043"/>
                  <a:pt x="129" y="6057"/>
                </a:cubicBezTo>
                <a:lnTo>
                  <a:pt x="98" y="6087"/>
                </a:lnTo>
                <a:lnTo>
                  <a:pt x="105" y="6093"/>
                </a:lnTo>
                <a:cubicBezTo>
                  <a:pt x="43" y="6175"/>
                  <a:pt x="0" y="6272"/>
                  <a:pt x="0" y="6382"/>
                </a:cubicBezTo>
                <a:cubicBezTo>
                  <a:pt x="0" y="6499"/>
                  <a:pt x="46" y="6601"/>
                  <a:pt x="115" y="6686"/>
                </a:cubicBezTo>
                <a:lnTo>
                  <a:pt x="109" y="6691"/>
                </a:lnTo>
                <a:lnTo>
                  <a:pt x="10418" y="21418"/>
                </a:lnTo>
                <a:lnTo>
                  <a:pt x="10424" y="21413"/>
                </a:lnTo>
                <a:cubicBezTo>
                  <a:pt x="10514" y="21525"/>
                  <a:pt x="10646" y="21600"/>
                  <a:pt x="10800" y="21600"/>
                </a:cubicBezTo>
                <a:cubicBezTo>
                  <a:pt x="10954" y="21600"/>
                  <a:pt x="11086" y="21525"/>
                  <a:pt x="11176" y="21413"/>
                </a:cubicBezTo>
                <a:lnTo>
                  <a:pt x="11182" y="21418"/>
                </a:lnTo>
                <a:lnTo>
                  <a:pt x="21491" y="6691"/>
                </a:lnTo>
                <a:lnTo>
                  <a:pt x="21485" y="6686"/>
                </a:lnTo>
                <a:cubicBezTo>
                  <a:pt x="21553" y="6601"/>
                  <a:pt x="21600" y="6499"/>
                  <a:pt x="21600" y="6382"/>
                </a:cubicBezTo>
              </a:path>
            </a:pathLst>
          </a:custGeom>
          <a:ln>
            <a:solidFill>
              <a:schemeClr val="bg1"/>
            </a:solidFill>
          </a:ln>
        </p:spPr>
        <p:style>
          <a:lnRef idx="1">
            <a:schemeClr val="dk1"/>
          </a:lnRef>
          <a:fillRef idx="0">
            <a:schemeClr val="dk1"/>
          </a:fillRef>
          <a:effectRef idx="0">
            <a:schemeClr val="dk1"/>
          </a:effectRef>
          <a:fontRef idx="minor">
            <a:schemeClr val="tx1"/>
          </a:fontRef>
        </p:style>
        <p:txBody>
          <a:bodyPr lIns="38100" tIns="38100" rIns="38100" bIns="38100" anchor="ctr"/>
          <a:lstStyle>
            <a:defPPr>
              <a:defRPr lang="id-ID"/>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a:solidFill>
                <a:schemeClr val="bg1"/>
              </a:solidFill>
            </a:endParaRPr>
          </a:p>
        </p:txBody>
      </p:sp>
      <p:grpSp>
        <p:nvGrpSpPr>
          <p:cNvPr id="20" name="Группа 24"/>
          <p:cNvGrpSpPr/>
          <p:nvPr/>
        </p:nvGrpSpPr>
        <p:grpSpPr>
          <a:xfrm>
            <a:off x="4381218" y="3173902"/>
            <a:ext cx="567981" cy="567981"/>
            <a:chOff x="3337904" y="2645306"/>
            <a:chExt cx="278017" cy="278017"/>
          </a:xfrm>
          <a:solidFill>
            <a:schemeClr val="accent1"/>
          </a:solidFill>
        </p:grpSpPr>
        <p:sp>
          <p:nvSpPr>
            <p:cNvPr id="21" name="Oval 1747"/>
            <p:cNvSpPr>
              <a:spLocks noChangeArrowheads="1"/>
            </p:cNvSpPr>
            <p:nvPr/>
          </p:nvSpPr>
          <p:spPr bwMode="auto">
            <a:xfrm>
              <a:off x="3337904" y="2645306"/>
              <a:ext cx="278017" cy="278017"/>
            </a:xfrm>
            <a:prstGeom prst="ellipse">
              <a:avLst/>
            </a:prstGeom>
            <a:grpFill/>
            <a:ln w="38100" cap="rnd">
              <a:solidFill>
                <a:schemeClr val="bg1"/>
              </a:solidFill>
              <a:prstDash val="solid"/>
              <a:round/>
              <a:headEnd/>
              <a:tailEnd/>
            </a:ln>
            <a:extLst>
              <a:ext uri="{909E8E84-426E-40dd-AFC4-6F175D3DCCD1}">
                <a14:hiddenFill xmlns=""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 name="Oval 1748"/>
            <p:cNvSpPr>
              <a:spLocks noChangeArrowheads="1"/>
            </p:cNvSpPr>
            <p:nvPr/>
          </p:nvSpPr>
          <p:spPr bwMode="auto">
            <a:xfrm>
              <a:off x="3395567" y="2645306"/>
              <a:ext cx="162691" cy="278017"/>
            </a:xfrm>
            <a:prstGeom prst="ellipse">
              <a:avLst/>
            </a:prstGeom>
            <a:grpFill/>
            <a:ln w="38100" cap="rnd">
              <a:solidFill>
                <a:schemeClr val="bg1"/>
              </a:solidFill>
              <a:prstDash val="solid"/>
              <a:round/>
              <a:headEnd/>
              <a:tailEnd/>
            </a:ln>
            <a:extLst>
              <a:ext uri="{909E8E84-426E-40dd-AFC4-6F175D3DCCD1}">
                <a14:hiddenFill xmlns=""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3" name="Line 1749"/>
            <p:cNvSpPr>
              <a:spLocks noChangeShapeType="1"/>
            </p:cNvSpPr>
            <p:nvPr/>
          </p:nvSpPr>
          <p:spPr bwMode="auto">
            <a:xfrm>
              <a:off x="3475883" y="2647366"/>
              <a:ext cx="0" cy="271839"/>
            </a:xfrm>
            <a:prstGeom prst="line">
              <a:avLst/>
            </a:prstGeom>
            <a:grpFill/>
            <a:ln w="38100" cap="rnd">
              <a:solidFill>
                <a:schemeClr val="bg1"/>
              </a:solidFill>
              <a:prstDash val="solid"/>
              <a:round/>
              <a:headEnd/>
              <a:tailEnd/>
            </a:ln>
            <a:extLst>
              <a:ext uri="{909E8E84-426E-40dd-AFC4-6F175D3DCCD1}">
                <a14:hiddenFill xmlns=""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4" name="Line 1750"/>
            <p:cNvSpPr>
              <a:spLocks noChangeShapeType="1"/>
            </p:cNvSpPr>
            <p:nvPr/>
          </p:nvSpPr>
          <p:spPr bwMode="auto">
            <a:xfrm>
              <a:off x="3342023" y="2783285"/>
              <a:ext cx="267720" cy="0"/>
            </a:xfrm>
            <a:prstGeom prst="line">
              <a:avLst/>
            </a:prstGeom>
            <a:grpFill/>
            <a:ln w="38100" cap="rnd">
              <a:solidFill>
                <a:schemeClr val="bg1"/>
              </a:solidFill>
              <a:prstDash val="solid"/>
              <a:round/>
              <a:headEnd/>
              <a:tailEnd/>
            </a:ln>
            <a:extLst>
              <a:ext uri="{909E8E84-426E-40dd-AFC4-6F175D3DCCD1}">
                <a14:hiddenFill xmlns=""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5" name="Freeform 1751"/>
            <p:cNvSpPr>
              <a:spLocks/>
            </p:cNvSpPr>
            <p:nvPr/>
          </p:nvSpPr>
          <p:spPr bwMode="auto">
            <a:xfrm>
              <a:off x="3366736" y="2645306"/>
              <a:ext cx="220354" cy="86494"/>
            </a:xfrm>
            <a:custGeom>
              <a:avLst/>
              <a:gdLst>
                <a:gd name="T0" fmla="*/ 0 w 107"/>
                <a:gd name="T1" fmla="*/ 26 h 42"/>
                <a:gd name="T2" fmla="*/ 53 w 107"/>
                <a:gd name="T3" fmla="*/ 42 h 42"/>
                <a:gd name="T4" fmla="*/ 107 w 107"/>
                <a:gd name="T5" fmla="*/ 26 h 42"/>
                <a:gd name="T6" fmla="*/ 53 w 107"/>
                <a:gd name="T7" fmla="*/ 0 h 42"/>
                <a:gd name="T8" fmla="*/ 0 w 107"/>
                <a:gd name="T9" fmla="*/ 26 h 42"/>
              </a:gdLst>
              <a:ahLst/>
              <a:cxnLst>
                <a:cxn ang="0">
                  <a:pos x="T0" y="T1"/>
                </a:cxn>
                <a:cxn ang="0">
                  <a:pos x="T2" y="T3"/>
                </a:cxn>
                <a:cxn ang="0">
                  <a:pos x="T4" y="T5"/>
                </a:cxn>
                <a:cxn ang="0">
                  <a:pos x="T6" y="T7"/>
                </a:cxn>
                <a:cxn ang="0">
                  <a:pos x="T8" y="T9"/>
                </a:cxn>
              </a:cxnLst>
              <a:rect l="0" t="0" r="r" b="b"/>
              <a:pathLst>
                <a:path w="107" h="42">
                  <a:moveTo>
                    <a:pt x="0" y="26"/>
                  </a:moveTo>
                  <a:cubicBezTo>
                    <a:pt x="12" y="36"/>
                    <a:pt x="32" y="42"/>
                    <a:pt x="53" y="42"/>
                  </a:cubicBezTo>
                  <a:cubicBezTo>
                    <a:pt x="75" y="42"/>
                    <a:pt x="94" y="36"/>
                    <a:pt x="107" y="26"/>
                  </a:cubicBezTo>
                  <a:cubicBezTo>
                    <a:pt x="94" y="10"/>
                    <a:pt x="75" y="0"/>
                    <a:pt x="53" y="0"/>
                  </a:cubicBezTo>
                  <a:cubicBezTo>
                    <a:pt x="32" y="0"/>
                    <a:pt x="12" y="10"/>
                    <a:pt x="0" y="26"/>
                  </a:cubicBezTo>
                  <a:close/>
                </a:path>
              </a:pathLst>
            </a:custGeom>
            <a:grpFill/>
            <a:ln w="38100" cap="rnd">
              <a:solidFill>
                <a:schemeClr val="bg1"/>
              </a:solidFill>
              <a:prstDash val="solid"/>
              <a:round/>
              <a:headEnd/>
              <a:tailEnd/>
            </a:ln>
            <a:extLst>
              <a:ext uri="{909E8E84-426E-40dd-AFC4-6F175D3DCCD1}">
                <a14:hiddenFill xmlns=""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6" name="Freeform 1752"/>
            <p:cNvSpPr>
              <a:spLocks/>
            </p:cNvSpPr>
            <p:nvPr/>
          </p:nvSpPr>
          <p:spPr bwMode="auto">
            <a:xfrm>
              <a:off x="3366736" y="2836829"/>
              <a:ext cx="220354" cy="86494"/>
            </a:xfrm>
            <a:custGeom>
              <a:avLst/>
              <a:gdLst>
                <a:gd name="T0" fmla="*/ 107 w 107"/>
                <a:gd name="T1" fmla="*/ 15 h 42"/>
                <a:gd name="T2" fmla="*/ 53 w 107"/>
                <a:gd name="T3" fmla="*/ 0 h 42"/>
                <a:gd name="T4" fmla="*/ 0 w 107"/>
                <a:gd name="T5" fmla="*/ 15 h 42"/>
                <a:gd name="T6" fmla="*/ 53 w 107"/>
                <a:gd name="T7" fmla="*/ 42 h 42"/>
                <a:gd name="T8" fmla="*/ 107 w 107"/>
                <a:gd name="T9" fmla="*/ 15 h 42"/>
              </a:gdLst>
              <a:ahLst/>
              <a:cxnLst>
                <a:cxn ang="0">
                  <a:pos x="T0" y="T1"/>
                </a:cxn>
                <a:cxn ang="0">
                  <a:pos x="T2" y="T3"/>
                </a:cxn>
                <a:cxn ang="0">
                  <a:pos x="T4" y="T5"/>
                </a:cxn>
                <a:cxn ang="0">
                  <a:pos x="T6" y="T7"/>
                </a:cxn>
                <a:cxn ang="0">
                  <a:pos x="T8" y="T9"/>
                </a:cxn>
              </a:cxnLst>
              <a:rect l="0" t="0" r="r" b="b"/>
              <a:pathLst>
                <a:path w="107" h="42">
                  <a:moveTo>
                    <a:pt x="107" y="15"/>
                  </a:moveTo>
                  <a:cubicBezTo>
                    <a:pt x="94" y="6"/>
                    <a:pt x="75" y="0"/>
                    <a:pt x="53" y="0"/>
                  </a:cubicBezTo>
                  <a:cubicBezTo>
                    <a:pt x="32" y="0"/>
                    <a:pt x="12" y="6"/>
                    <a:pt x="0" y="15"/>
                  </a:cubicBezTo>
                  <a:cubicBezTo>
                    <a:pt x="12" y="31"/>
                    <a:pt x="32" y="42"/>
                    <a:pt x="53" y="42"/>
                  </a:cubicBezTo>
                  <a:cubicBezTo>
                    <a:pt x="75" y="42"/>
                    <a:pt x="94" y="31"/>
                    <a:pt x="107" y="15"/>
                  </a:cubicBezTo>
                  <a:close/>
                </a:path>
              </a:pathLst>
            </a:custGeom>
            <a:grpFill/>
            <a:ln w="38100" cap="rnd">
              <a:solidFill>
                <a:schemeClr val="bg1"/>
              </a:solidFill>
              <a:prstDash val="solid"/>
              <a:round/>
              <a:headEnd/>
              <a:tailEnd/>
            </a:ln>
            <a:extLst>
              <a:ext uri="{909E8E84-426E-40dd-AFC4-6F175D3DCCD1}">
                <a14:hiddenFill xmlns=""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grpSp>
      <p:grpSp>
        <p:nvGrpSpPr>
          <p:cNvPr id="27" name="Группа 6"/>
          <p:cNvGrpSpPr/>
          <p:nvPr/>
        </p:nvGrpSpPr>
        <p:grpSpPr>
          <a:xfrm>
            <a:off x="7238636" y="3184052"/>
            <a:ext cx="616679" cy="508946"/>
            <a:chOff x="2492527" y="618871"/>
            <a:chExt cx="341858" cy="282136"/>
          </a:xfrm>
        </p:grpSpPr>
        <p:sp>
          <p:nvSpPr>
            <p:cNvPr id="28" name="Freeform 857"/>
            <p:cNvSpPr>
              <a:spLocks/>
            </p:cNvSpPr>
            <p:nvPr/>
          </p:nvSpPr>
          <p:spPr bwMode="auto">
            <a:xfrm>
              <a:off x="2492527" y="668297"/>
              <a:ext cx="341858" cy="232710"/>
            </a:xfrm>
            <a:custGeom>
              <a:avLst/>
              <a:gdLst>
                <a:gd name="T0" fmla="*/ 166 w 166"/>
                <a:gd name="T1" fmla="*/ 92 h 113"/>
                <a:gd name="T2" fmla="*/ 145 w 166"/>
                <a:gd name="T3" fmla="*/ 113 h 113"/>
                <a:gd name="T4" fmla="*/ 21 w 166"/>
                <a:gd name="T5" fmla="*/ 113 h 113"/>
                <a:gd name="T6" fmla="*/ 0 w 166"/>
                <a:gd name="T7" fmla="*/ 92 h 113"/>
                <a:gd name="T8" fmla="*/ 0 w 166"/>
                <a:gd name="T9" fmla="*/ 21 h 113"/>
                <a:gd name="T10" fmla="*/ 21 w 166"/>
                <a:gd name="T11" fmla="*/ 0 h 113"/>
                <a:gd name="T12" fmla="*/ 145 w 166"/>
                <a:gd name="T13" fmla="*/ 0 h 113"/>
                <a:gd name="T14" fmla="*/ 166 w 166"/>
                <a:gd name="T15" fmla="*/ 21 h 113"/>
                <a:gd name="T16" fmla="*/ 166 w 166"/>
                <a:gd name="T17" fmla="*/ 92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6" h="113">
                  <a:moveTo>
                    <a:pt x="166" y="92"/>
                  </a:moveTo>
                  <a:cubicBezTo>
                    <a:pt x="166" y="104"/>
                    <a:pt x="156" y="113"/>
                    <a:pt x="145" y="113"/>
                  </a:cubicBezTo>
                  <a:cubicBezTo>
                    <a:pt x="21" y="113"/>
                    <a:pt x="21" y="113"/>
                    <a:pt x="21" y="113"/>
                  </a:cubicBezTo>
                  <a:cubicBezTo>
                    <a:pt x="10" y="113"/>
                    <a:pt x="0" y="104"/>
                    <a:pt x="0" y="92"/>
                  </a:cubicBezTo>
                  <a:cubicBezTo>
                    <a:pt x="0" y="21"/>
                    <a:pt x="0" y="21"/>
                    <a:pt x="0" y="21"/>
                  </a:cubicBezTo>
                  <a:cubicBezTo>
                    <a:pt x="0" y="9"/>
                    <a:pt x="10" y="0"/>
                    <a:pt x="21" y="0"/>
                  </a:cubicBezTo>
                  <a:cubicBezTo>
                    <a:pt x="145" y="0"/>
                    <a:pt x="145" y="0"/>
                    <a:pt x="145" y="0"/>
                  </a:cubicBezTo>
                  <a:cubicBezTo>
                    <a:pt x="156" y="0"/>
                    <a:pt x="166" y="9"/>
                    <a:pt x="166" y="21"/>
                  </a:cubicBezTo>
                  <a:lnTo>
                    <a:pt x="166" y="92"/>
                  </a:lnTo>
                  <a:close/>
                </a:path>
              </a:pathLst>
            </a:custGeom>
            <a:noFill/>
            <a:ln w="38100" cap="rnd">
              <a:solidFill>
                <a:schemeClr val="bg1"/>
              </a:solidFill>
              <a:prstDash val="solid"/>
              <a:round/>
              <a:headEnd/>
              <a:tailEnd/>
            </a:ln>
            <a:extLst>
              <a:ext uri="{909E8E84-426E-40dd-AFC4-6F175D3DCCD1}">
                <a14:hiddenFill xmlns=""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9" name="Freeform 858"/>
            <p:cNvSpPr>
              <a:spLocks/>
            </p:cNvSpPr>
            <p:nvPr/>
          </p:nvSpPr>
          <p:spPr bwMode="auto">
            <a:xfrm>
              <a:off x="2607853" y="618871"/>
              <a:ext cx="111207" cy="49425"/>
            </a:xfrm>
            <a:custGeom>
              <a:avLst/>
              <a:gdLst>
                <a:gd name="T0" fmla="*/ 0 w 54"/>
                <a:gd name="T1" fmla="*/ 24 h 24"/>
                <a:gd name="T2" fmla="*/ 0 w 54"/>
                <a:gd name="T3" fmla="*/ 12 h 24"/>
                <a:gd name="T4" fmla="*/ 12 w 54"/>
                <a:gd name="T5" fmla="*/ 0 h 24"/>
                <a:gd name="T6" fmla="*/ 42 w 54"/>
                <a:gd name="T7" fmla="*/ 0 h 24"/>
                <a:gd name="T8" fmla="*/ 54 w 54"/>
                <a:gd name="T9" fmla="*/ 12 h 24"/>
                <a:gd name="T10" fmla="*/ 54 w 54"/>
                <a:gd name="T11" fmla="*/ 24 h 24"/>
              </a:gdLst>
              <a:ahLst/>
              <a:cxnLst>
                <a:cxn ang="0">
                  <a:pos x="T0" y="T1"/>
                </a:cxn>
                <a:cxn ang="0">
                  <a:pos x="T2" y="T3"/>
                </a:cxn>
                <a:cxn ang="0">
                  <a:pos x="T4" y="T5"/>
                </a:cxn>
                <a:cxn ang="0">
                  <a:pos x="T6" y="T7"/>
                </a:cxn>
                <a:cxn ang="0">
                  <a:pos x="T8" y="T9"/>
                </a:cxn>
                <a:cxn ang="0">
                  <a:pos x="T10" y="T11"/>
                </a:cxn>
              </a:cxnLst>
              <a:rect l="0" t="0" r="r" b="b"/>
              <a:pathLst>
                <a:path w="54" h="24">
                  <a:moveTo>
                    <a:pt x="0" y="24"/>
                  </a:moveTo>
                  <a:cubicBezTo>
                    <a:pt x="0" y="12"/>
                    <a:pt x="0" y="12"/>
                    <a:pt x="0" y="12"/>
                  </a:cubicBezTo>
                  <a:cubicBezTo>
                    <a:pt x="0" y="5"/>
                    <a:pt x="5" y="0"/>
                    <a:pt x="12" y="0"/>
                  </a:cubicBezTo>
                  <a:cubicBezTo>
                    <a:pt x="42" y="0"/>
                    <a:pt x="42" y="0"/>
                    <a:pt x="42" y="0"/>
                  </a:cubicBezTo>
                  <a:cubicBezTo>
                    <a:pt x="49" y="0"/>
                    <a:pt x="54" y="5"/>
                    <a:pt x="54" y="12"/>
                  </a:cubicBezTo>
                  <a:cubicBezTo>
                    <a:pt x="54" y="24"/>
                    <a:pt x="54" y="24"/>
                    <a:pt x="54" y="24"/>
                  </a:cubicBezTo>
                </a:path>
              </a:pathLst>
            </a:custGeom>
            <a:noFill/>
            <a:ln w="38100" cap="rnd">
              <a:solidFill>
                <a:schemeClr val="bg1"/>
              </a:solidFill>
              <a:prstDash val="solid"/>
              <a:round/>
              <a:headEnd/>
              <a:tailEnd/>
            </a:ln>
            <a:extLst>
              <a:ext uri="{909E8E84-426E-40dd-AFC4-6F175D3DCCD1}">
                <a14:hiddenFill xmlns=""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0" name="Freeform 859"/>
            <p:cNvSpPr>
              <a:spLocks/>
            </p:cNvSpPr>
            <p:nvPr/>
          </p:nvSpPr>
          <p:spPr bwMode="auto">
            <a:xfrm>
              <a:off x="2636684" y="717722"/>
              <a:ext cx="53544" cy="55603"/>
            </a:xfrm>
            <a:custGeom>
              <a:avLst/>
              <a:gdLst>
                <a:gd name="T0" fmla="*/ 26 w 26"/>
                <a:gd name="T1" fmla="*/ 19 h 27"/>
                <a:gd name="T2" fmla="*/ 18 w 26"/>
                <a:gd name="T3" fmla="*/ 27 h 27"/>
                <a:gd name="T4" fmla="*/ 8 w 26"/>
                <a:gd name="T5" fmla="*/ 27 h 27"/>
                <a:gd name="T6" fmla="*/ 0 w 26"/>
                <a:gd name="T7" fmla="*/ 19 h 27"/>
                <a:gd name="T8" fmla="*/ 0 w 26"/>
                <a:gd name="T9" fmla="*/ 9 h 27"/>
                <a:gd name="T10" fmla="*/ 8 w 26"/>
                <a:gd name="T11" fmla="*/ 0 h 27"/>
                <a:gd name="T12" fmla="*/ 18 w 26"/>
                <a:gd name="T13" fmla="*/ 0 h 27"/>
                <a:gd name="T14" fmla="*/ 26 w 26"/>
                <a:gd name="T15" fmla="*/ 9 h 27"/>
                <a:gd name="T16" fmla="*/ 26 w 26"/>
                <a:gd name="T17" fmla="*/ 19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 h="27">
                  <a:moveTo>
                    <a:pt x="26" y="19"/>
                  </a:moveTo>
                  <a:cubicBezTo>
                    <a:pt x="26" y="23"/>
                    <a:pt x="23" y="27"/>
                    <a:pt x="18" y="27"/>
                  </a:cubicBezTo>
                  <a:cubicBezTo>
                    <a:pt x="8" y="27"/>
                    <a:pt x="8" y="27"/>
                    <a:pt x="8" y="27"/>
                  </a:cubicBezTo>
                  <a:cubicBezTo>
                    <a:pt x="3" y="27"/>
                    <a:pt x="0" y="23"/>
                    <a:pt x="0" y="19"/>
                  </a:cubicBezTo>
                  <a:cubicBezTo>
                    <a:pt x="0" y="9"/>
                    <a:pt x="0" y="9"/>
                    <a:pt x="0" y="9"/>
                  </a:cubicBezTo>
                  <a:cubicBezTo>
                    <a:pt x="0" y="4"/>
                    <a:pt x="3" y="0"/>
                    <a:pt x="8" y="0"/>
                  </a:cubicBezTo>
                  <a:cubicBezTo>
                    <a:pt x="18" y="0"/>
                    <a:pt x="18" y="0"/>
                    <a:pt x="18" y="0"/>
                  </a:cubicBezTo>
                  <a:cubicBezTo>
                    <a:pt x="23" y="0"/>
                    <a:pt x="26" y="4"/>
                    <a:pt x="26" y="9"/>
                  </a:cubicBezTo>
                  <a:lnTo>
                    <a:pt x="26" y="19"/>
                  </a:lnTo>
                  <a:close/>
                </a:path>
              </a:pathLst>
            </a:custGeom>
            <a:noFill/>
            <a:ln w="38100" cap="rnd">
              <a:solidFill>
                <a:schemeClr val="bg1"/>
              </a:solidFill>
              <a:prstDash val="solid"/>
              <a:round/>
              <a:headEnd/>
              <a:tailEnd/>
            </a:ln>
            <a:extLst>
              <a:ext uri="{909E8E84-426E-40dd-AFC4-6F175D3DCCD1}">
                <a14:hiddenFill xmlns=""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1" name="Line 860"/>
            <p:cNvSpPr>
              <a:spLocks noChangeShapeType="1"/>
            </p:cNvSpPr>
            <p:nvPr/>
          </p:nvSpPr>
          <p:spPr bwMode="auto">
            <a:xfrm>
              <a:off x="2498705" y="744494"/>
              <a:ext cx="133860" cy="0"/>
            </a:xfrm>
            <a:prstGeom prst="line">
              <a:avLst/>
            </a:prstGeom>
            <a:noFill/>
            <a:ln w="38100" cap="rnd">
              <a:solidFill>
                <a:schemeClr val="bg1"/>
              </a:solidFill>
              <a:prstDash val="solid"/>
              <a:round/>
              <a:headEnd/>
              <a:tailEnd/>
            </a:ln>
            <a:extLst>
              <a:ext uri="{909E8E84-426E-40dd-AFC4-6F175D3DCCD1}">
                <a14:hiddenFill xmlns=""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2" name="Line 861"/>
            <p:cNvSpPr>
              <a:spLocks noChangeShapeType="1"/>
            </p:cNvSpPr>
            <p:nvPr/>
          </p:nvSpPr>
          <p:spPr bwMode="auto">
            <a:xfrm>
              <a:off x="2694347" y="744494"/>
              <a:ext cx="131801" cy="0"/>
            </a:xfrm>
            <a:prstGeom prst="line">
              <a:avLst/>
            </a:prstGeom>
            <a:noFill/>
            <a:ln w="38100" cap="rnd">
              <a:solidFill>
                <a:schemeClr val="bg1"/>
              </a:solidFill>
              <a:prstDash val="solid"/>
              <a:round/>
              <a:headEnd/>
              <a:tailEnd/>
            </a:ln>
            <a:extLst>
              <a:ext uri="{909E8E84-426E-40dd-AFC4-6F175D3DCCD1}">
                <a14:hiddenFill xmlns=""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3" name="Line 862"/>
            <p:cNvSpPr>
              <a:spLocks noChangeShapeType="1"/>
            </p:cNvSpPr>
            <p:nvPr/>
          </p:nvSpPr>
          <p:spPr bwMode="auto">
            <a:xfrm flipH="1">
              <a:off x="2749950" y="870116"/>
              <a:ext cx="49425" cy="0"/>
            </a:xfrm>
            <a:prstGeom prst="line">
              <a:avLst/>
            </a:prstGeom>
            <a:noFill/>
            <a:ln w="38100" cap="rnd">
              <a:solidFill>
                <a:schemeClr val="bg1"/>
              </a:solidFill>
              <a:prstDash val="solid"/>
              <a:round/>
              <a:headEnd/>
              <a:tailEnd/>
            </a:ln>
            <a:extLst>
              <a:ext uri="{909E8E84-426E-40dd-AFC4-6F175D3DCCD1}">
                <a14:hiddenFill xmlns=""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grpSp>
      <p:grpSp>
        <p:nvGrpSpPr>
          <p:cNvPr id="34" name="Группа 15"/>
          <p:cNvGrpSpPr/>
          <p:nvPr/>
        </p:nvGrpSpPr>
        <p:grpSpPr>
          <a:xfrm>
            <a:off x="10122465" y="3262254"/>
            <a:ext cx="652917" cy="520022"/>
            <a:chOff x="1722318" y="2645306"/>
            <a:chExt cx="349066" cy="278017"/>
          </a:xfrm>
        </p:grpSpPr>
        <p:sp>
          <p:nvSpPr>
            <p:cNvPr id="35" name="Freeform 1731"/>
            <p:cNvSpPr>
              <a:spLocks/>
            </p:cNvSpPr>
            <p:nvPr/>
          </p:nvSpPr>
          <p:spPr bwMode="auto">
            <a:xfrm>
              <a:off x="1722318" y="2682375"/>
              <a:ext cx="349066" cy="187404"/>
            </a:xfrm>
            <a:custGeom>
              <a:avLst/>
              <a:gdLst>
                <a:gd name="T0" fmla="*/ 28 w 169"/>
                <a:gd name="T1" fmla="*/ 91 h 91"/>
                <a:gd name="T2" fmla="*/ 22 w 169"/>
                <a:gd name="T3" fmla="*/ 91 h 91"/>
                <a:gd name="T4" fmla="*/ 0 w 169"/>
                <a:gd name="T5" fmla="*/ 70 h 91"/>
                <a:gd name="T6" fmla="*/ 0 w 169"/>
                <a:gd name="T7" fmla="*/ 22 h 91"/>
                <a:gd name="T8" fmla="*/ 22 w 169"/>
                <a:gd name="T9" fmla="*/ 0 h 91"/>
                <a:gd name="T10" fmla="*/ 147 w 169"/>
                <a:gd name="T11" fmla="*/ 0 h 91"/>
                <a:gd name="T12" fmla="*/ 169 w 169"/>
                <a:gd name="T13" fmla="*/ 22 h 91"/>
                <a:gd name="T14" fmla="*/ 169 w 169"/>
                <a:gd name="T15" fmla="*/ 70 h 91"/>
                <a:gd name="T16" fmla="*/ 147 w 169"/>
                <a:gd name="T17" fmla="*/ 91 h 91"/>
                <a:gd name="T18" fmla="*/ 141 w 169"/>
                <a:gd name="T19" fmla="*/ 91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9" h="91">
                  <a:moveTo>
                    <a:pt x="28" y="91"/>
                  </a:moveTo>
                  <a:cubicBezTo>
                    <a:pt x="22" y="91"/>
                    <a:pt x="22" y="91"/>
                    <a:pt x="22" y="91"/>
                  </a:cubicBezTo>
                  <a:cubicBezTo>
                    <a:pt x="10" y="91"/>
                    <a:pt x="0" y="82"/>
                    <a:pt x="0" y="70"/>
                  </a:cubicBezTo>
                  <a:cubicBezTo>
                    <a:pt x="0" y="22"/>
                    <a:pt x="0" y="22"/>
                    <a:pt x="0" y="22"/>
                  </a:cubicBezTo>
                  <a:cubicBezTo>
                    <a:pt x="0" y="10"/>
                    <a:pt x="10" y="0"/>
                    <a:pt x="22" y="0"/>
                  </a:cubicBezTo>
                  <a:cubicBezTo>
                    <a:pt x="147" y="0"/>
                    <a:pt x="147" y="0"/>
                    <a:pt x="147" y="0"/>
                  </a:cubicBezTo>
                  <a:cubicBezTo>
                    <a:pt x="159" y="0"/>
                    <a:pt x="169" y="10"/>
                    <a:pt x="169" y="22"/>
                  </a:cubicBezTo>
                  <a:cubicBezTo>
                    <a:pt x="169" y="70"/>
                    <a:pt x="169" y="70"/>
                    <a:pt x="169" y="70"/>
                  </a:cubicBezTo>
                  <a:cubicBezTo>
                    <a:pt x="169" y="82"/>
                    <a:pt x="159" y="91"/>
                    <a:pt x="147" y="91"/>
                  </a:cubicBezTo>
                  <a:cubicBezTo>
                    <a:pt x="141" y="91"/>
                    <a:pt x="141" y="91"/>
                    <a:pt x="141" y="91"/>
                  </a:cubicBezTo>
                </a:path>
              </a:pathLst>
            </a:custGeom>
            <a:noFill/>
            <a:ln w="38100" cap="rnd">
              <a:solidFill>
                <a:schemeClr val="bg2"/>
              </a:solidFill>
              <a:prstDash val="solid"/>
              <a:round/>
              <a:headEnd/>
              <a:tailEnd/>
            </a:ln>
            <a:extLst>
              <a:ext uri="{909E8E84-426E-40dd-AFC4-6F175D3DCCD1}">
                <a14:hiddenFill xmlns=""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6" name="Line 1732"/>
            <p:cNvSpPr>
              <a:spLocks noChangeShapeType="1"/>
            </p:cNvSpPr>
            <p:nvPr/>
          </p:nvSpPr>
          <p:spPr bwMode="auto">
            <a:xfrm>
              <a:off x="1761446" y="2785344"/>
              <a:ext cx="270809" cy="0"/>
            </a:xfrm>
            <a:prstGeom prst="line">
              <a:avLst/>
            </a:prstGeom>
            <a:noFill/>
            <a:ln w="38100" cap="rnd">
              <a:solidFill>
                <a:schemeClr val="bg2"/>
              </a:solidFill>
              <a:prstDash val="solid"/>
              <a:round/>
              <a:headEnd/>
              <a:tailEnd/>
            </a:ln>
            <a:extLst>
              <a:ext uri="{909E8E84-426E-40dd-AFC4-6F175D3DCCD1}">
                <a14:hiddenFill xmlns=""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7" name="Freeform 1733"/>
            <p:cNvSpPr>
              <a:spLocks/>
            </p:cNvSpPr>
            <p:nvPr/>
          </p:nvSpPr>
          <p:spPr bwMode="auto">
            <a:xfrm>
              <a:off x="1792337" y="2645306"/>
              <a:ext cx="209028" cy="37069"/>
            </a:xfrm>
            <a:custGeom>
              <a:avLst/>
              <a:gdLst>
                <a:gd name="T0" fmla="*/ 90 w 101"/>
                <a:gd name="T1" fmla="*/ 0 h 18"/>
                <a:gd name="T2" fmla="*/ 11 w 101"/>
                <a:gd name="T3" fmla="*/ 0 h 18"/>
                <a:gd name="T4" fmla="*/ 0 w 101"/>
                <a:gd name="T5" fmla="*/ 11 h 18"/>
                <a:gd name="T6" fmla="*/ 0 w 101"/>
                <a:gd name="T7" fmla="*/ 18 h 18"/>
                <a:gd name="T8" fmla="*/ 101 w 101"/>
                <a:gd name="T9" fmla="*/ 18 h 18"/>
                <a:gd name="T10" fmla="*/ 101 w 101"/>
                <a:gd name="T11" fmla="*/ 11 h 18"/>
                <a:gd name="T12" fmla="*/ 90 w 101"/>
                <a:gd name="T13" fmla="*/ 0 h 18"/>
              </a:gdLst>
              <a:ahLst/>
              <a:cxnLst>
                <a:cxn ang="0">
                  <a:pos x="T0" y="T1"/>
                </a:cxn>
                <a:cxn ang="0">
                  <a:pos x="T2" y="T3"/>
                </a:cxn>
                <a:cxn ang="0">
                  <a:pos x="T4" y="T5"/>
                </a:cxn>
                <a:cxn ang="0">
                  <a:pos x="T6" y="T7"/>
                </a:cxn>
                <a:cxn ang="0">
                  <a:pos x="T8" y="T9"/>
                </a:cxn>
                <a:cxn ang="0">
                  <a:pos x="T10" y="T11"/>
                </a:cxn>
                <a:cxn ang="0">
                  <a:pos x="T12" y="T13"/>
                </a:cxn>
              </a:cxnLst>
              <a:rect l="0" t="0" r="r" b="b"/>
              <a:pathLst>
                <a:path w="101" h="18">
                  <a:moveTo>
                    <a:pt x="90" y="0"/>
                  </a:moveTo>
                  <a:cubicBezTo>
                    <a:pt x="11" y="0"/>
                    <a:pt x="11" y="0"/>
                    <a:pt x="11" y="0"/>
                  </a:cubicBezTo>
                  <a:cubicBezTo>
                    <a:pt x="5" y="0"/>
                    <a:pt x="0" y="5"/>
                    <a:pt x="0" y="11"/>
                  </a:cubicBezTo>
                  <a:cubicBezTo>
                    <a:pt x="0" y="18"/>
                    <a:pt x="0" y="18"/>
                    <a:pt x="0" y="18"/>
                  </a:cubicBezTo>
                  <a:cubicBezTo>
                    <a:pt x="101" y="18"/>
                    <a:pt x="101" y="18"/>
                    <a:pt x="101" y="18"/>
                  </a:cubicBezTo>
                  <a:cubicBezTo>
                    <a:pt x="101" y="11"/>
                    <a:pt x="101" y="11"/>
                    <a:pt x="101" y="11"/>
                  </a:cubicBezTo>
                  <a:cubicBezTo>
                    <a:pt x="101" y="5"/>
                    <a:pt x="96" y="0"/>
                    <a:pt x="90" y="0"/>
                  </a:cubicBezTo>
                  <a:close/>
                </a:path>
              </a:pathLst>
            </a:custGeom>
            <a:noFill/>
            <a:ln w="38100" cap="rnd">
              <a:solidFill>
                <a:schemeClr val="bg2"/>
              </a:solidFill>
              <a:prstDash val="solid"/>
              <a:round/>
              <a:headEnd/>
              <a:tailEnd/>
            </a:ln>
            <a:extLst>
              <a:ext uri="{909E8E84-426E-40dd-AFC4-6F175D3DCCD1}">
                <a14:hiddenFill xmlns=""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8" name="Rectangle 1734"/>
            <p:cNvSpPr>
              <a:spLocks noChangeArrowheads="1"/>
            </p:cNvSpPr>
            <p:nvPr/>
          </p:nvSpPr>
          <p:spPr bwMode="auto">
            <a:xfrm>
              <a:off x="1782040" y="2785344"/>
              <a:ext cx="229622" cy="137979"/>
            </a:xfrm>
            <a:prstGeom prst="rect">
              <a:avLst/>
            </a:prstGeom>
            <a:noFill/>
            <a:ln w="38100" cap="rnd">
              <a:solidFill>
                <a:schemeClr val="bg2"/>
              </a:solidFill>
              <a:prstDash val="solid"/>
              <a:round/>
              <a:headEnd/>
              <a:tailEnd/>
            </a:ln>
            <a:extLst>
              <a:ext uri="{909E8E84-426E-40dd-AFC4-6F175D3DCCD1}">
                <a14:hiddenFill xmlns=""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9" name="Line 1735"/>
            <p:cNvSpPr>
              <a:spLocks noChangeShapeType="1"/>
            </p:cNvSpPr>
            <p:nvPr/>
          </p:nvSpPr>
          <p:spPr bwMode="auto">
            <a:xfrm flipH="1">
              <a:off x="1947820" y="2754454"/>
              <a:ext cx="63841" cy="0"/>
            </a:xfrm>
            <a:prstGeom prst="line">
              <a:avLst/>
            </a:prstGeom>
            <a:noFill/>
            <a:ln w="38100" cap="rnd">
              <a:solidFill>
                <a:schemeClr val="bg2"/>
              </a:solidFill>
              <a:prstDash val="solid"/>
              <a:round/>
              <a:headEnd/>
              <a:tailEnd/>
            </a:ln>
            <a:extLst>
              <a:ext uri="{909E8E84-426E-40dd-AFC4-6F175D3DCCD1}">
                <a14:hiddenFill xmlns=""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40" name="Line 1736"/>
            <p:cNvSpPr>
              <a:spLocks noChangeShapeType="1"/>
            </p:cNvSpPr>
            <p:nvPr/>
          </p:nvSpPr>
          <p:spPr bwMode="auto">
            <a:xfrm flipH="1">
              <a:off x="1914870" y="2754454"/>
              <a:ext cx="10297" cy="0"/>
            </a:xfrm>
            <a:prstGeom prst="line">
              <a:avLst/>
            </a:prstGeom>
            <a:noFill/>
            <a:ln w="38100" cap="rnd">
              <a:solidFill>
                <a:schemeClr val="bg2"/>
              </a:solidFill>
              <a:prstDash val="solid"/>
              <a:round/>
              <a:headEnd/>
              <a:tailEnd/>
            </a:ln>
            <a:extLst>
              <a:ext uri="{909E8E84-426E-40dd-AFC4-6F175D3DCCD1}">
                <a14:hiddenFill xmlns=""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41" name="Line 1737"/>
            <p:cNvSpPr>
              <a:spLocks noChangeShapeType="1"/>
            </p:cNvSpPr>
            <p:nvPr/>
          </p:nvSpPr>
          <p:spPr bwMode="auto">
            <a:xfrm>
              <a:off x="1859266" y="2857423"/>
              <a:ext cx="26772" cy="26772"/>
            </a:xfrm>
            <a:prstGeom prst="line">
              <a:avLst/>
            </a:prstGeom>
            <a:noFill/>
            <a:ln w="38100" cap="rnd">
              <a:solidFill>
                <a:schemeClr val="bg2"/>
              </a:solidFill>
              <a:prstDash val="solid"/>
              <a:round/>
              <a:headEnd/>
              <a:tailEnd/>
            </a:ln>
            <a:extLst>
              <a:ext uri="{909E8E84-426E-40dd-AFC4-6F175D3DCCD1}">
                <a14:hiddenFill xmlns=""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42" name="Line 1738"/>
            <p:cNvSpPr>
              <a:spLocks noChangeShapeType="1"/>
            </p:cNvSpPr>
            <p:nvPr/>
          </p:nvSpPr>
          <p:spPr bwMode="auto">
            <a:xfrm flipV="1">
              <a:off x="1886038" y="2836829"/>
              <a:ext cx="49425" cy="47366"/>
            </a:xfrm>
            <a:prstGeom prst="line">
              <a:avLst/>
            </a:prstGeom>
            <a:noFill/>
            <a:ln w="38100" cap="rnd">
              <a:solidFill>
                <a:schemeClr val="bg2"/>
              </a:solidFill>
              <a:prstDash val="solid"/>
              <a:round/>
              <a:headEnd/>
              <a:tailEnd/>
            </a:ln>
            <a:extLst>
              <a:ext uri="{909E8E84-426E-40dd-AFC4-6F175D3DCCD1}">
                <a14:hiddenFill xmlns=""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3870621732"/>
      </p:ext>
    </p:extLst>
  </p:cSld>
  <p:clrMapOvr>
    <a:masterClrMapping/>
  </p:clrMapOvr>
  <p:transition spd="slow" advTm="6000">
    <p:pull/>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711479" y="325927"/>
            <a:ext cx="4219104" cy="769441"/>
          </a:xfrm>
          <a:prstGeom prst="rect">
            <a:avLst/>
          </a:prstGeom>
        </p:spPr>
        <p:txBody>
          <a:bodyPr wrap="none">
            <a:spAutoFit/>
          </a:bodyPr>
          <a:lstStyle/>
          <a:p>
            <a:pPr>
              <a:lnSpc>
                <a:spcPct val="150000"/>
              </a:lnSpc>
            </a:pPr>
            <a:r>
              <a:rPr lang="en-US" sz="3200" spc="300" dirty="0" smtClean="0">
                <a:solidFill>
                  <a:srgbClr val="002060"/>
                </a:solidFill>
                <a:latin typeface="Nexa Bold" panose="02000000000000000000" pitchFamily="50" charset="0"/>
              </a:rPr>
              <a:t>SWOT ANALYSIS </a:t>
            </a:r>
            <a:endParaRPr lang="en-US" sz="3200" spc="300" dirty="0">
              <a:solidFill>
                <a:srgbClr val="002060"/>
              </a:solidFill>
              <a:latin typeface="Nexa Bold" panose="02000000000000000000" pitchFamily="50" charset="0"/>
            </a:endParaRPr>
          </a:p>
        </p:txBody>
      </p:sp>
      <p:grpSp>
        <p:nvGrpSpPr>
          <p:cNvPr id="43" name="Group 42"/>
          <p:cNvGrpSpPr/>
          <p:nvPr/>
        </p:nvGrpSpPr>
        <p:grpSpPr>
          <a:xfrm>
            <a:off x="711479" y="1325539"/>
            <a:ext cx="10692842" cy="4587922"/>
            <a:chOff x="749579" y="1135039"/>
            <a:chExt cx="10692842" cy="4587922"/>
          </a:xfrm>
        </p:grpSpPr>
        <p:grpSp>
          <p:nvGrpSpPr>
            <p:cNvPr id="10" name="Group 9"/>
            <p:cNvGrpSpPr/>
            <p:nvPr/>
          </p:nvGrpSpPr>
          <p:grpSpPr>
            <a:xfrm>
              <a:off x="3827424" y="1135039"/>
              <a:ext cx="4537153" cy="4587922"/>
              <a:chOff x="3642723" y="2209799"/>
              <a:chExt cx="3664107" cy="3689445"/>
            </a:xfrm>
          </p:grpSpPr>
          <p:sp>
            <p:nvSpPr>
              <p:cNvPr id="21" name="Snip Diagonal Corner Rectangle 20"/>
              <p:cNvSpPr/>
              <p:nvPr/>
            </p:nvSpPr>
            <p:spPr>
              <a:xfrm>
                <a:off x="3642723" y="2235137"/>
                <a:ext cx="1857391" cy="1806716"/>
              </a:xfrm>
              <a:prstGeom prst="snip2DiagRect">
                <a:avLst>
                  <a:gd name="adj1" fmla="val 50000"/>
                  <a:gd name="adj2" fmla="val 16667"/>
                </a:avLst>
              </a:prstGeom>
              <a:solidFill>
                <a:srgbClr val="002060"/>
              </a:solidFill>
              <a:ln w="41275">
                <a:noFill/>
              </a:ln>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Snip Diagonal Corner Rectangle 21"/>
              <p:cNvSpPr/>
              <p:nvPr/>
            </p:nvSpPr>
            <p:spPr>
              <a:xfrm rot="16200000">
                <a:off x="5474776" y="2235137"/>
                <a:ext cx="1857391" cy="1806716"/>
              </a:xfrm>
              <a:prstGeom prst="snip2DiagRect">
                <a:avLst>
                  <a:gd name="adj1" fmla="val 50000"/>
                  <a:gd name="adj2" fmla="val 16667"/>
                </a:avLst>
              </a:prstGeom>
              <a:solidFill>
                <a:schemeClr val="accent1">
                  <a:lumMod val="75000"/>
                </a:schemeClr>
              </a:solidFill>
              <a:ln w="41275">
                <a:noFill/>
              </a:ln>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Box 1"/>
              <p:cNvSpPr txBox="1"/>
              <p:nvPr/>
            </p:nvSpPr>
            <p:spPr>
              <a:xfrm>
                <a:off x="4225009" y="2630664"/>
                <a:ext cx="692818" cy="1015663"/>
              </a:xfrm>
              <a:prstGeom prst="rect">
                <a:avLst/>
              </a:prstGeom>
              <a:noFill/>
            </p:spPr>
            <p:txBody>
              <a:bodyPr wrap="none" rtlCol="0">
                <a:spAutoFit/>
              </a:bodyPr>
              <a:lstStyle/>
              <a:p>
                <a:r>
                  <a:rPr lang="en-US" sz="6000" dirty="0" smtClean="0">
                    <a:solidFill>
                      <a:schemeClr val="bg1"/>
                    </a:solidFill>
                    <a:latin typeface="Nexa Bold" panose="02000000000000000000" pitchFamily="50" charset="0"/>
                  </a:rPr>
                  <a:t>S</a:t>
                </a:r>
                <a:endParaRPr lang="en-US" sz="6000" dirty="0">
                  <a:solidFill>
                    <a:schemeClr val="bg1"/>
                  </a:solidFill>
                  <a:latin typeface="Nexa Bold" panose="02000000000000000000" pitchFamily="50" charset="0"/>
                </a:endParaRPr>
              </a:p>
            </p:txBody>
          </p:sp>
          <p:sp>
            <p:nvSpPr>
              <p:cNvPr id="24" name="Snip Diagonal Corner Rectangle 23"/>
              <p:cNvSpPr/>
              <p:nvPr/>
            </p:nvSpPr>
            <p:spPr>
              <a:xfrm rot="10800000">
                <a:off x="5449438" y="4067191"/>
                <a:ext cx="1857391" cy="1806716"/>
              </a:xfrm>
              <a:prstGeom prst="snip2DiagRect">
                <a:avLst>
                  <a:gd name="adj1" fmla="val 50000"/>
                  <a:gd name="adj2" fmla="val 16667"/>
                </a:avLst>
              </a:prstGeom>
              <a:solidFill>
                <a:srgbClr val="002060"/>
              </a:solidFill>
              <a:ln w="41275">
                <a:noFill/>
              </a:ln>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Snip Diagonal Corner Rectangle 24"/>
              <p:cNvSpPr/>
              <p:nvPr/>
            </p:nvSpPr>
            <p:spPr>
              <a:xfrm rot="5400000">
                <a:off x="3617386" y="4067191"/>
                <a:ext cx="1857391" cy="1806716"/>
              </a:xfrm>
              <a:prstGeom prst="snip2DiagRect">
                <a:avLst>
                  <a:gd name="adj1" fmla="val 50000"/>
                  <a:gd name="adj2" fmla="val 16667"/>
                </a:avLst>
              </a:prstGeom>
              <a:solidFill>
                <a:schemeClr val="accent1">
                  <a:lumMod val="75000"/>
                </a:schemeClr>
              </a:solidFill>
              <a:ln w="41275">
                <a:noFill/>
              </a:ln>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TextBox 25"/>
              <p:cNvSpPr txBox="1"/>
              <p:nvPr/>
            </p:nvSpPr>
            <p:spPr>
              <a:xfrm>
                <a:off x="5891953" y="2630664"/>
                <a:ext cx="1023037" cy="1015663"/>
              </a:xfrm>
              <a:prstGeom prst="rect">
                <a:avLst/>
              </a:prstGeom>
              <a:noFill/>
            </p:spPr>
            <p:txBody>
              <a:bodyPr wrap="none" rtlCol="0">
                <a:spAutoFit/>
              </a:bodyPr>
              <a:lstStyle/>
              <a:p>
                <a:r>
                  <a:rPr lang="en-US" sz="6000" dirty="0" smtClean="0">
                    <a:solidFill>
                      <a:schemeClr val="bg1"/>
                    </a:solidFill>
                    <a:latin typeface="Nexa Bold" panose="02000000000000000000" pitchFamily="50" charset="0"/>
                  </a:rPr>
                  <a:t>W</a:t>
                </a:r>
                <a:endParaRPr lang="en-US" sz="6000" dirty="0">
                  <a:solidFill>
                    <a:schemeClr val="bg1"/>
                  </a:solidFill>
                  <a:latin typeface="Nexa Bold" panose="02000000000000000000" pitchFamily="50" charset="0"/>
                </a:endParaRPr>
              </a:p>
            </p:txBody>
          </p:sp>
          <p:sp>
            <p:nvSpPr>
              <p:cNvPr id="27" name="TextBox 26"/>
              <p:cNvSpPr txBox="1"/>
              <p:nvPr/>
            </p:nvSpPr>
            <p:spPr>
              <a:xfrm>
                <a:off x="6049357" y="4462718"/>
                <a:ext cx="657552" cy="1015663"/>
              </a:xfrm>
              <a:prstGeom prst="rect">
                <a:avLst/>
              </a:prstGeom>
              <a:noFill/>
            </p:spPr>
            <p:txBody>
              <a:bodyPr wrap="none" rtlCol="0">
                <a:spAutoFit/>
              </a:bodyPr>
              <a:lstStyle/>
              <a:p>
                <a:r>
                  <a:rPr lang="en-US" sz="6000" dirty="0" smtClean="0">
                    <a:solidFill>
                      <a:schemeClr val="bg1"/>
                    </a:solidFill>
                    <a:latin typeface="Nexa Bold" panose="02000000000000000000" pitchFamily="50" charset="0"/>
                  </a:rPr>
                  <a:t>T</a:t>
                </a:r>
                <a:endParaRPr lang="en-US" sz="6000" dirty="0">
                  <a:solidFill>
                    <a:schemeClr val="bg1"/>
                  </a:solidFill>
                  <a:latin typeface="Nexa Bold" panose="02000000000000000000" pitchFamily="50" charset="0"/>
                </a:endParaRPr>
              </a:p>
            </p:txBody>
          </p:sp>
          <p:sp>
            <p:nvSpPr>
              <p:cNvPr id="28" name="TextBox 27"/>
              <p:cNvSpPr txBox="1"/>
              <p:nvPr/>
            </p:nvSpPr>
            <p:spPr>
              <a:xfrm>
                <a:off x="4151582" y="4462718"/>
                <a:ext cx="788999" cy="1015663"/>
              </a:xfrm>
              <a:prstGeom prst="rect">
                <a:avLst/>
              </a:prstGeom>
              <a:noFill/>
            </p:spPr>
            <p:txBody>
              <a:bodyPr wrap="none" rtlCol="0">
                <a:spAutoFit/>
              </a:bodyPr>
              <a:lstStyle/>
              <a:p>
                <a:r>
                  <a:rPr lang="en-US" sz="6000" dirty="0" smtClean="0">
                    <a:solidFill>
                      <a:schemeClr val="bg1"/>
                    </a:solidFill>
                    <a:latin typeface="Nexa Bold" panose="02000000000000000000" pitchFamily="50" charset="0"/>
                  </a:rPr>
                  <a:t>O</a:t>
                </a:r>
                <a:endParaRPr lang="en-US" sz="6000" dirty="0">
                  <a:solidFill>
                    <a:schemeClr val="bg1"/>
                  </a:solidFill>
                  <a:latin typeface="Nexa Bold" panose="02000000000000000000" pitchFamily="50" charset="0"/>
                </a:endParaRPr>
              </a:p>
            </p:txBody>
          </p:sp>
        </p:grpSp>
        <p:grpSp>
          <p:nvGrpSpPr>
            <p:cNvPr id="42" name="Group 41"/>
            <p:cNvGrpSpPr/>
            <p:nvPr/>
          </p:nvGrpSpPr>
          <p:grpSpPr>
            <a:xfrm>
              <a:off x="749579" y="1226298"/>
              <a:ext cx="10692842" cy="4405404"/>
              <a:chOff x="1206779" y="1226298"/>
              <a:chExt cx="10692842" cy="4405404"/>
            </a:xfrm>
          </p:grpSpPr>
          <p:sp>
            <p:nvSpPr>
              <p:cNvPr id="30" name="Rectangle 29"/>
              <p:cNvSpPr/>
              <p:nvPr/>
            </p:nvSpPr>
            <p:spPr>
              <a:xfrm>
                <a:off x="9919014" y="1252024"/>
                <a:ext cx="1980607" cy="515526"/>
              </a:xfrm>
              <a:prstGeom prst="rect">
                <a:avLst/>
              </a:prstGeom>
            </p:spPr>
            <p:txBody>
              <a:bodyPr wrap="none">
                <a:spAutoFit/>
              </a:bodyPr>
              <a:lstStyle/>
              <a:p>
                <a:pPr>
                  <a:lnSpc>
                    <a:spcPct val="150000"/>
                  </a:lnSpc>
                </a:pPr>
                <a:r>
                  <a:rPr lang="en-US" sz="2000" spc="300" dirty="0" smtClean="0">
                    <a:solidFill>
                      <a:srgbClr val="002060"/>
                    </a:solidFill>
                    <a:latin typeface="Nexa Bold" panose="02000000000000000000" pitchFamily="50" charset="0"/>
                  </a:rPr>
                  <a:t>WEAKNESS</a:t>
                </a:r>
                <a:endParaRPr lang="en-US" sz="2000" spc="300" dirty="0">
                  <a:solidFill>
                    <a:srgbClr val="002060"/>
                  </a:solidFill>
                  <a:latin typeface="Nexa Bold" panose="02000000000000000000" pitchFamily="50" charset="0"/>
                </a:endParaRPr>
              </a:p>
            </p:txBody>
          </p:sp>
          <p:sp>
            <p:nvSpPr>
              <p:cNvPr id="32" name="Rectangle 31"/>
              <p:cNvSpPr/>
              <p:nvPr/>
            </p:nvSpPr>
            <p:spPr>
              <a:xfrm>
                <a:off x="10274881" y="3902626"/>
                <a:ext cx="1624740" cy="515526"/>
              </a:xfrm>
              <a:prstGeom prst="rect">
                <a:avLst/>
              </a:prstGeom>
            </p:spPr>
            <p:txBody>
              <a:bodyPr wrap="none">
                <a:spAutoFit/>
              </a:bodyPr>
              <a:lstStyle/>
              <a:p>
                <a:pPr>
                  <a:lnSpc>
                    <a:spcPct val="150000"/>
                  </a:lnSpc>
                </a:pPr>
                <a:r>
                  <a:rPr lang="en-US" sz="2000" spc="300" dirty="0" smtClean="0">
                    <a:solidFill>
                      <a:srgbClr val="002060"/>
                    </a:solidFill>
                    <a:latin typeface="Nexa Bold" panose="02000000000000000000" pitchFamily="50" charset="0"/>
                  </a:rPr>
                  <a:t>THREATS</a:t>
                </a:r>
                <a:endParaRPr lang="en-US" sz="2000" spc="300" dirty="0">
                  <a:solidFill>
                    <a:srgbClr val="002060"/>
                  </a:solidFill>
                  <a:latin typeface="Nexa Bold" panose="02000000000000000000" pitchFamily="50" charset="0"/>
                </a:endParaRPr>
              </a:p>
            </p:txBody>
          </p:sp>
          <p:sp>
            <p:nvSpPr>
              <p:cNvPr id="34" name="TextBox 33"/>
              <p:cNvSpPr txBox="1"/>
              <p:nvPr/>
            </p:nvSpPr>
            <p:spPr>
              <a:xfrm>
                <a:off x="9069513" y="1827038"/>
                <a:ext cx="2830108" cy="1077218"/>
              </a:xfrm>
              <a:prstGeom prst="rect">
                <a:avLst/>
              </a:prstGeom>
              <a:noFill/>
            </p:spPr>
            <p:txBody>
              <a:bodyPr wrap="square" rtlCol="0">
                <a:spAutoFit/>
              </a:bodyPr>
              <a:lstStyle/>
              <a:p>
                <a:pPr algn="r"/>
                <a:r>
                  <a:rPr lang="en-US" sz="1600" dirty="0" err="1">
                    <a:solidFill>
                      <a:schemeClr val="bg2">
                        <a:lumMod val="50000"/>
                      </a:schemeClr>
                    </a:solidFill>
                    <a:latin typeface="Nexa Light" panose="02000000000000000000" pitchFamily="50" charset="0"/>
                  </a:rPr>
                  <a:t>quibusdam</a:t>
                </a:r>
                <a:r>
                  <a:rPr lang="en-US" sz="1600" dirty="0">
                    <a:solidFill>
                      <a:schemeClr val="bg2">
                        <a:lumMod val="50000"/>
                      </a:schemeClr>
                    </a:solidFill>
                    <a:latin typeface="Nexa Light" panose="02000000000000000000" pitchFamily="50" charset="0"/>
                  </a:rPr>
                  <a:t> et </a:t>
                </a:r>
                <a:r>
                  <a:rPr lang="en-US" sz="1600" dirty="0" err="1">
                    <a:solidFill>
                      <a:schemeClr val="bg2">
                        <a:lumMod val="50000"/>
                      </a:schemeClr>
                    </a:solidFill>
                    <a:latin typeface="Nexa Light" panose="02000000000000000000" pitchFamily="50" charset="0"/>
                  </a:rPr>
                  <a:t>aut</a:t>
                </a:r>
                <a:r>
                  <a:rPr lang="en-US" sz="1600" dirty="0">
                    <a:solidFill>
                      <a:schemeClr val="bg2">
                        <a:lumMod val="50000"/>
                      </a:schemeClr>
                    </a:solidFill>
                    <a:latin typeface="Nexa Light" panose="02000000000000000000" pitchFamily="50" charset="0"/>
                  </a:rPr>
                  <a:t> </a:t>
                </a:r>
                <a:r>
                  <a:rPr lang="en-US" sz="1600" dirty="0" err="1">
                    <a:solidFill>
                      <a:schemeClr val="bg2">
                        <a:lumMod val="50000"/>
                      </a:schemeClr>
                    </a:solidFill>
                    <a:latin typeface="Nexa Light" panose="02000000000000000000" pitchFamily="50" charset="0"/>
                  </a:rPr>
                  <a:t>officiis</a:t>
                </a:r>
                <a:r>
                  <a:rPr lang="en-US" sz="1600" dirty="0">
                    <a:solidFill>
                      <a:schemeClr val="bg2">
                        <a:lumMod val="50000"/>
                      </a:schemeClr>
                    </a:solidFill>
                    <a:latin typeface="Nexa Light" panose="02000000000000000000" pitchFamily="50" charset="0"/>
                  </a:rPr>
                  <a:t> </a:t>
                </a:r>
                <a:r>
                  <a:rPr lang="en-US" sz="1600" dirty="0" err="1">
                    <a:solidFill>
                      <a:schemeClr val="bg2">
                        <a:lumMod val="50000"/>
                      </a:schemeClr>
                    </a:solidFill>
                    <a:latin typeface="Nexa Light" panose="02000000000000000000" pitchFamily="50" charset="0"/>
                  </a:rPr>
                  <a:t>debitis</a:t>
                </a:r>
                <a:r>
                  <a:rPr lang="en-US" sz="1600" dirty="0">
                    <a:solidFill>
                      <a:schemeClr val="bg2">
                        <a:lumMod val="50000"/>
                      </a:schemeClr>
                    </a:solidFill>
                    <a:latin typeface="Nexa Light" panose="02000000000000000000" pitchFamily="50" charset="0"/>
                  </a:rPr>
                  <a:t> </a:t>
                </a:r>
                <a:r>
                  <a:rPr lang="en-US" sz="1600" dirty="0" err="1">
                    <a:solidFill>
                      <a:schemeClr val="bg2">
                        <a:lumMod val="50000"/>
                      </a:schemeClr>
                    </a:solidFill>
                    <a:latin typeface="Nexa Light" panose="02000000000000000000" pitchFamily="50" charset="0"/>
                  </a:rPr>
                  <a:t>aut</a:t>
                </a:r>
                <a:r>
                  <a:rPr lang="en-US" sz="1600" dirty="0">
                    <a:solidFill>
                      <a:schemeClr val="bg2">
                        <a:lumMod val="50000"/>
                      </a:schemeClr>
                    </a:solidFill>
                    <a:latin typeface="Nexa Light" panose="02000000000000000000" pitchFamily="50" charset="0"/>
                  </a:rPr>
                  <a:t> </a:t>
                </a:r>
                <a:r>
                  <a:rPr lang="en-US" sz="1600" dirty="0" err="1">
                    <a:solidFill>
                      <a:schemeClr val="bg2">
                        <a:lumMod val="50000"/>
                      </a:schemeClr>
                    </a:solidFill>
                    <a:latin typeface="Nexa Light" panose="02000000000000000000" pitchFamily="50" charset="0"/>
                  </a:rPr>
                  <a:t>rerum</a:t>
                </a:r>
                <a:r>
                  <a:rPr lang="en-US" sz="1600" dirty="0">
                    <a:solidFill>
                      <a:schemeClr val="bg2">
                        <a:lumMod val="50000"/>
                      </a:schemeClr>
                    </a:solidFill>
                    <a:latin typeface="Nexa Light" panose="02000000000000000000" pitchFamily="50" charset="0"/>
                  </a:rPr>
                  <a:t> </a:t>
                </a:r>
                <a:r>
                  <a:rPr lang="en-US" sz="1600" dirty="0" err="1">
                    <a:solidFill>
                      <a:schemeClr val="bg2">
                        <a:lumMod val="50000"/>
                      </a:schemeClr>
                    </a:solidFill>
                    <a:latin typeface="Nexa Light" panose="02000000000000000000" pitchFamily="50" charset="0"/>
                  </a:rPr>
                  <a:t>necessitatibus</a:t>
                </a:r>
                <a:r>
                  <a:rPr lang="en-US" sz="1600" dirty="0">
                    <a:solidFill>
                      <a:schemeClr val="bg2">
                        <a:lumMod val="50000"/>
                      </a:schemeClr>
                    </a:solidFill>
                    <a:latin typeface="Nexa Light" panose="02000000000000000000" pitchFamily="50" charset="0"/>
                  </a:rPr>
                  <a:t> </a:t>
                </a:r>
                <a:r>
                  <a:rPr lang="en-US" sz="1600" dirty="0" err="1">
                    <a:solidFill>
                      <a:schemeClr val="bg2">
                        <a:lumMod val="50000"/>
                      </a:schemeClr>
                    </a:solidFill>
                    <a:latin typeface="Nexa Light" panose="02000000000000000000" pitchFamily="50" charset="0"/>
                  </a:rPr>
                  <a:t>saepe</a:t>
                </a:r>
                <a:r>
                  <a:rPr lang="en-US" sz="1600" dirty="0">
                    <a:solidFill>
                      <a:schemeClr val="bg2">
                        <a:lumMod val="50000"/>
                      </a:schemeClr>
                    </a:solidFill>
                    <a:latin typeface="Nexa Light" panose="02000000000000000000" pitchFamily="50" charset="0"/>
                  </a:rPr>
                  <a:t> </a:t>
                </a:r>
                <a:r>
                  <a:rPr lang="en-US" sz="1600" dirty="0" err="1">
                    <a:solidFill>
                      <a:schemeClr val="bg2">
                        <a:lumMod val="50000"/>
                      </a:schemeClr>
                    </a:solidFill>
                    <a:latin typeface="Nexa Light" panose="02000000000000000000" pitchFamily="50" charset="0"/>
                  </a:rPr>
                  <a:t>eveniet</a:t>
                </a:r>
                <a:r>
                  <a:rPr lang="en-US" sz="1600" dirty="0">
                    <a:solidFill>
                      <a:schemeClr val="bg2">
                        <a:lumMod val="50000"/>
                      </a:schemeClr>
                    </a:solidFill>
                    <a:latin typeface="Nexa Light" panose="02000000000000000000" pitchFamily="50" charset="0"/>
                  </a:rPr>
                  <a:t> </a:t>
                </a:r>
                <a:r>
                  <a:rPr lang="en-US" sz="1600" dirty="0" err="1">
                    <a:solidFill>
                      <a:schemeClr val="bg2">
                        <a:lumMod val="50000"/>
                      </a:schemeClr>
                    </a:solidFill>
                    <a:latin typeface="Nexa Light" panose="02000000000000000000" pitchFamily="50" charset="0"/>
                  </a:rPr>
                  <a:t>ut</a:t>
                </a:r>
                <a:r>
                  <a:rPr lang="en-US" sz="1600" dirty="0">
                    <a:solidFill>
                      <a:schemeClr val="bg2">
                        <a:lumMod val="50000"/>
                      </a:schemeClr>
                    </a:solidFill>
                    <a:latin typeface="Nexa Light" panose="02000000000000000000" pitchFamily="50" charset="0"/>
                  </a:rPr>
                  <a:t> </a:t>
                </a:r>
              </a:p>
            </p:txBody>
          </p:sp>
          <p:sp>
            <p:nvSpPr>
              <p:cNvPr id="37" name="TextBox 36"/>
              <p:cNvSpPr txBox="1"/>
              <p:nvPr/>
            </p:nvSpPr>
            <p:spPr>
              <a:xfrm>
                <a:off x="9069513" y="4513088"/>
                <a:ext cx="2830108" cy="1077218"/>
              </a:xfrm>
              <a:prstGeom prst="rect">
                <a:avLst/>
              </a:prstGeom>
              <a:noFill/>
            </p:spPr>
            <p:txBody>
              <a:bodyPr wrap="square" rtlCol="0">
                <a:spAutoFit/>
              </a:bodyPr>
              <a:lstStyle/>
              <a:p>
                <a:pPr algn="r"/>
                <a:r>
                  <a:rPr lang="en-US" sz="1600" dirty="0" err="1">
                    <a:solidFill>
                      <a:schemeClr val="bg2">
                        <a:lumMod val="50000"/>
                      </a:schemeClr>
                    </a:solidFill>
                    <a:latin typeface="Nexa Light" panose="02000000000000000000" pitchFamily="50" charset="0"/>
                  </a:rPr>
                  <a:t>quibusdam</a:t>
                </a:r>
                <a:r>
                  <a:rPr lang="en-US" sz="1600" dirty="0">
                    <a:solidFill>
                      <a:schemeClr val="bg2">
                        <a:lumMod val="50000"/>
                      </a:schemeClr>
                    </a:solidFill>
                    <a:latin typeface="Nexa Light" panose="02000000000000000000" pitchFamily="50" charset="0"/>
                  </a:rPr>
                  <a:t> et </a:t>
                </a:r>
                <a:r>
                  <a:rPr lang="en-US" sz="1600" dirty="0" err="1">
                    <a:solidFill>
                      <a:schemeClr val="bg2">
                        <a:lumMod val="50000"/>
                      </a:schemeClr>
                    </a:solidFill>
                    <a:latin typeface="Nexa Light" panose="02000000000000000000" pitchFamily="50" charset="0"/>
                  </a:rPr>
                  <a:t>aut</a:t>
                </a:r>
                <a:r>
                  <a:rPr lang="en-US" sz="1600" dirty="0">
                    <a:solidFill>
                      <a:schemeClr val="bg2">
                        <a:lumMod val="50000"/>
                      </a:schemeClr>
                    </a:solidFill>
                    <a:latin typeface="Nexa Light" panose="02000000000000000000" pitchFamily="50" charset="0"/>
                  </a:rPr>
                  <a:t> </a:t>
                </a:r>
                <a:r>
                  <a:rPr lang="en-US" sz="1600" dirty="0" err="1">
                    <a:solidFill>
                      <a:schemeClr val="bg2">
                        <a:lumMod val="50000"/>
                      </a:schemeClr>
                    </a:solidFill>
                    <a:latin typeface="Nexa Light" panose="02000000000000000000" pitchFamily="50" charset="0"/>
                  </a:rPr>
                  <a:t>officiis</a:t>
                </a:r>
                <a:r>
                  <a:rPr lang="en-US" sz="1600" dirty="0">
                    <a:solidFill>
                      <a:schemeClr val="bg2">
                        <a:lumMod val="50000"/>
                      </a:schemeClr>
                    </a:solidFill>
                    <a:latin typeface="Nexa Light" panose="02000000000000000000" pitchFamily="50" charset="0"/>
                  </a:rPr>
                  <a:t> </a:t>
                </a:r>
                <a:r>
                  <a:rPr lang="en-US" sz="1600" dirty="0" err="1">
                    <a:solidFill>
                      <a:schemeClr val="bg2">
                        <a:lumMod val="50000"/>
                      </a:schemeClr>
                    </a:solidFill>
                    <a:latin typeface="Nexa Light" panose="02000000000000000000" pitchFamily="50" charset="0"/>
                  </a:rPr>
                  <a:t>debitis</a:t>
                </a:r>
                <a:r>
                  <a:rPr lang="en-US" sz="1600" dirty="0">
                    <a:solidFill>
                      <a:schemeClr val="bg2">
                        <a:lumMod val="50000"/>
                      </a:schemeClr>
                    </a:solidFill>
                    <a:latin typeface="Nexa Light" panose="02000000000000000000" pitchFamily="50" charset="0"/>
                  </a:rPr>
                  <a:t> </a:t>
                </a:r>
                <a:r>
                  <a:rPr lang="en-US" sz="1600" dirty="0" err="1">
                    <a:solidFill>
                      <a:schemeClr val="bg2">
                        <a:lumMod val="50000"/>
                      </a:schemeClr>
                    </a:solidFill>
                    <a:latin typeface="Nexa Light" panose="02000000000000000000" pitchFamily="50" charset="0"/>
                  </a:rPr>
                  <a:t>aut</a:t>
                </a:r>
                <a:r>
                  <a:rPr lang="en-US" sz="1600" dirty="0">
                    <a:solidFill>
                      <a:schemeClr val="bg2">
                        <a:lumMod val="50000"/>
                      </a:schemeClr>
                    </a:solidFill>
                    <a:latin typeface="Nexa Light" panose="02000000000000000000" pitchFamily="50" charset="0"/>
                  </a:rPr>
                  <a:t> </a:t>
                </a:r>
                <a:r>
                  <a:rPr lang="en-US" sz="1600" dirty="0" err="1">
                    <a:solidFill>
                      <a:schemeClr val="bg2">
                        <a:lumMod val="50000"/>
                      </a:schemeClr>
                    </a:solidFill>
                    <a:latin typeface="Nexa Light" panose="02000000000000000000" pitchFamily="50" charset="0"/>
                  </a:rPr>
                  <a:t>rerum</a:t>
                </a:r>
                <a:r>
                  <a:rPr lang="en-US" sz="1600" dirty="0">
                    <a:solidFill>
                      <a:schemeClr val="bg2">
                        <a:lumMod val="50000"/>
                      </a:schemeClr>
                    </a:solidFill>
                    <a:latin typeface="Nexa Light" panose="02000000000000000000" pitchFamily="50" charset="0"/>
                  </a:rPr>
                  <a:t> </a:t>
                </a:r>
                <a:r>
                  <a:rPr lang="en-US" sz="1600" dirty="0" err="1">
                    <a:solidFill>
                      <a:schemeClr val="bg2">
                        <a:lumMod val="50000"/>
                      </a:schemeClr>
                    </a:solidFill>
                    <a:latin typeface="Nexa Light" panose="02000000000000000000" pitchFamily="50" charset="0"/>
                  </a:rPr>
                  <a:t>necessitatibus</a:t>
                </a:r>
                <a:r>
                  <a:rPr lang="en-US" sz="1600" dirty="0">
                    <a:solidFill>
                      <a:schemeClr val="bg2">
                        <a:lumMod val="50000"/>
                      </a:schemeClr>
                    </a:solidFill>
                    <a:latin typeface="Nexa Light" panose="02000000000000000000" pitchFamily="50" charset="0"/>
                  </a:rPr>
                  <a:t> </a:t>
                </a:r>
                <a:r>
                  <a:rPr lang="en-US" sz="1600" dirty="0" err="1">
                    <a:solidFill>
                      <a:schemeClr val="bg2">
                        <a:lumMod val="50000"/>
                      </a:schemeClr>
                    </a:solidFill>
                    <a:latin typeface="Nexa Light" panose="02000000000000000000" pitchFamily="50" charset="0"/>
                  </a:rPr>
                  <a:t>saepe</a:t>
                </a:r>
                <a:r>
                  <a:rPr lang="en-US" sz="1600" dirty="0">
                    <a:solidFill>
                      <a:schemeClr val="bg2">
                        <a:lumMod val="50000"/>
                      </a:schemeClr>
                    </a:solidFill>
                    <a:latin typeface="Nexa Light" panose="02000000000000000000" pitchFamily="50" charset="0"/>
                  </a:rPr>
                  <a:t> </a:t>
                </a:r>
                <a:r>
                  <a:rPr lang="en-US" sz="1600" dirty="0" err="1">
                    <a:solidFill>
                      <a:schemeClr val="bg2">
                        <a:lumMod val="50000"/>
                      </a:schemeClr>
                    </a:solidFill>
                    <a:latin typeface="Nexa Light" panose="02000000000000000000" pitchFamily="50" charset="0"/>
                  </a:rPr>
                  <a:t>eveniet</a:t>
                </a:r>
                <a:r>
                  <a:rPr lang="en-US" sz="1600" dirty="0">
                    <a:solidFill>
                      <a:schemeClr val="bg2">
                        <a:lumMod val="50000"/>
                      </a:schemeClr>
                    </a:solidFill>
                    <a:latin typeface="Nexa Light" panose="02000000000000000000" pitchFamily="50" charset="0"/>
                  </a:rPr>
                  <a:t> </a:t>
                </a:r>
                <a:r>
                  <a:rPr lang="en-US" sz="1600" dirty="0" err="1">
                    <a:solidFill>
                      <a:schemeClr val="bg2">
                        <a:lumMod val="50000"/>
                      </a:schemeClr>
                    </a:solidFill>
                    <a:latin typeface="Nexa Light" panose="02000000000000000000" pitchFamily="50" charset="0"/>
                  </a:rPr>
                  <a:t>ut</a:t>
                </a:r>
                <a:r>
                  <a:rPr lang="en-US" sz="1600" dirty="0">
                    <a:solidFill>
                      <a:schemeClr val="bg2">
                        <a:lumMod val="50000"/>
                      </a:schemeClr>
                    </a:solidFill>
                    <a:latin typeface="Nexa Light" panose="02000000000000000000" pitchFamily="50" charset="0"/>
                  </a:rPr>
                  <a:t> </a:t>
                </a:r>
              </a:p>
            </p:txBody>
          </p:sp>
          <p:grpSp>
            <p:nvGrpSpPr>
              <p:cNvPr id="41" name="Group 40"/>
              <p:cNvGrpSpPr/>
              <p:nvPr/>
            </p:nvGrpSpPr>
            <p:grpSpPr>
              <a:xfrm>
                <a:off x="1206779" y="1226298"/>
                <a:ext cx="2843067" cy="4405404"/>
                <a:chOff x="292379" y="1226298"/>
                <a:chExt cx="2843067" cy="4405404"/>
              </a:xfrm>
            </p:grpSpPr>
            <p:sp>
              <p:nvSpPr>
                <p:cNvPr id="29" name="Rectangle 28"/>
                <p:cNvSpPr/>
                <p:nvPr/>
              </p:nvSpPr>
              <p:spPr>
                <a:xfrm>
                  <a:off x="292379" y="1226298"/>
                  <a:ext cx="2160591" cy="515526"/>
                </a:xfrm>
                <a:prstGeom prst="rect">
                  <a:avLst/>
                </a:prstGeom>
              </p:spPr>
              <p:txBody>
                <a:bodyPr wrap="none">
                  <a:spAutoFit/>
                </a:bodyPr>
                <a:lstStyle/>
                <a:p>
                  <a:pPr>
                    <a:lnSpc>
                      <a:spcPct val="150000"/>
                    </a:lnSpc>
                  </a:pPr>
                  <a:r>
                    <a:rPr lang="en-US" sz="2000" spc="300" dirty="0" smtClean="0">
                      <a:solidFill>
                        <a:srgbClr val="002060"/>
                      </a:solidFill>
                      <a:latin typeface="Nexa Bold" panose="02000000000000000000" pitchFamily="50" charset="0"/>
                    </a:rPr>
                    <a:t>STRENGTHS </a:t>
                  </a:r>
                  <a:endParaRPr lang="en-US" sz="2000" spc="300" dirty="0">
                    <a:solidFill>
                      <a:srgbClr val="002060"/>
                    </a:solidFill>
                    <a:latin typeface="Nexa Bold" panose="02000000000000000000" pitchFamily="50" charset="0"/>
                  </a:endParaRPr>
                </a:p>
              </p:txBody>
            </p:sp>
            <p:sp>
              <p:nvSpPr>
                <p:cNvPr id="31" name="Rectangle 30"/>
                <p:cNvSpPr/>
                <p:nvPr/>
              </p:nvSpPr>
              <p:spPr>
                <a:xfrm>
                  <a:off x="292379" y="3902626"/>
                  <a:ext cx="2784417" cy="515526"/>
                </a:xfrm>
                <a:prstGeom prst="rect">
                  <a:avLst/>
                </a:prstGeom>
              </p:spPr>
              <p:txBody>
                <a:bodyPr wrap="none">
                  <a:spAutoFit/>
                </a:bodyPr>
                <a:lstStyle/>
                <a:p>
                  <a:pPr>
                    <a:lnSpc>
                      <a:spcPct val="150000"/>
                    </a:lnSpc>
                  </a:pPr>
                  <a:r>
                    <a:rPr lang="en-US" sz="2000" spc="300" dirty="0" smtClean="0">
                      <a:solidFill>
                        <a:srgbClr val="002060"/>
                      </a:solidFill>
                      <a:latin typeface="Nexa Bold" panose="02000000000000000000" pitchFamily="50" charset="0"/>
                    </a:rPr>
                    <a:t>OPPORTUNITIES</a:t>
                  </a:r>
                  <a:endParaRPr lang="en-US" sz="2000" spc="300" dirty="0">
                    <a:solidFill>
                      <a:srgbClr val="002060"/>
                    </a:solidFill>
                    <a:latin typeface="Nexa Bold" panose="02000000000000000000" pitchFamily="50" charset="0"/>
                  </a:endParaRPr>
                </a:p>
              </p:txBody>
            </p:sp>
            <p:sp>
              <p:nvSpPr>
                <p:cNvPr id="33" name="TextBox 32"/>
                <p:cNvSpPr txBox="1"/>
                <p:nvPr/>
              </p:nvSpPr>
              <p:spPr>
                <a:xfrm>
                  <a:off x="305338" y="1827038"/>
                  <a:ext cx="2830108" cy="1077218"/>
                </a:xfrm>
                <a:prstGeom prst="rect">
                  <a:avLst/>
                </a:prstGeom>
                <a:noFill/>
              </p:spPr>
              <p:txBody>
                <a:bodyPr wrap="square" rtlCol="0">
                  <a:spAutoFit/>
                </a:bodyPr>
                <a:lstStyle/>
                <a:p>
                  <a:r>
                    <a:rPr lang="en-US" sz="1600" dirty="0" err="1">
                      <a:solidFill>
                        <a:schemeClr val="bg2">
                          <a:lumMod val="50000"/>
                        </a:schemeClr>
                      </a:solidFill>
                      <a:latin typeface="Nexa Light" panose="02000000000000000000" pitchFamily="50" charset="0"/>
                    </a:rPr>
                    <a:t>quibusdam</a:t>
                  </a:r>
                  <a:r>
                    <a:rPr lang="en-US" sz="1600" dirty="0">
                      <a:solidFill>
                        <a:schemeClr val="bg2">
                          <a:lumMod val="50000"/>
                        </a:schemeClr>
                      </a:solidFill>
                      <a:latin typeface="Nexa Light" panose="02000000000000000000" pitchFamily="50" charset="0"/>
                    </a:rPr>
                    <a:t> et </a:t>
                  </a:r>
                  <a:r>
                    <a:rPr lang="en-US" sz="1600" dirty="0" err="1">
                      <a:solidFill>
                        <a:schemeClr val="bg2">
                          <a:lumMod val="50000"/>
                        </a:schemeClr>
                      </a:solidFill>
                      <a:latin typeface="Nexa Light" panose="02000000000000000000" pitchFamily="50" charset="0"/>
                    </a:rPr>
                    <a:t>aut</a:t>
                  </a:r>
                  <a:r>
                    <a:rPr lang="en-US" sz="1600" dirty="0">
                      <a:solidFill>
                        <a:schemeClr val="bg2">
                          <a:lumMod val="50000"/>
                        </a:schemeClr>
                      </a:solidFill>
                      <a:latin typeface="Nexa Light" panose="02000000000000000000" pitchFamily="50" charset="0"/>
                    </a:rPr>
                    <a:t> </a:t>
                  </a:r>
                  <a:r>
                    <a:rPr lang="en-US" sz="1600" dirty="0" err="1">
                      <a:solidFill>
                        <a:schemeClr val="bg2">
                          <a:lumMod val="50000"/>
                        </a:schemeClr>
                      </a:solidFill>
                      <a:latin typeface="Nexa Light" panose="02000000000000000000" pitchFamily="50" charset="0"/>
                    </a:rPr>
                    <a:t>officiis</a:t>
                  </a:r>
                  <a:r>
                    <a:rPr lang="en-US" sz="1600" dirty="0">
                      <a:solidFill>
                        <a:schemeClr val="bg2">
                          <a:lumMod val="50000"/>
                        </a:schemeClr>
                      </a:solidFill>
                      <a:latin typeface="Nexa Light" panose="02000000000000000000" pitchFamily="50" charset="0"/>
                    </a:rPr>
                    <a:t> </a:t>
                  </a:r>
                  <a:r>
                    <a:rPr lang="en-US" sz="1600" dirty="0" err="1">
                      <a:solidFill>
                        <a:schemeClr val="bg2">
                          <a:lumMod val="50000"/>
                        </a:schemeClr>
                      </a:solidFill>
                      <a:latin typeface="Nexa Light" panose="02000000000000000000" pitchFamily="50" charset="0"/>
                    </a:rPr>
                    <a:t>debitis</a:t>
                  </a:r>
                  <a:r>
                    <a:rPr lang="en-US" sz="1600" dirty="0">
                      <a:solidFill>
                        <a:schemeClr val="bg2">
                          <a:lumMod val="50000"/>
                        </a:schemeClr>
                      </a:solidFill>
                      <a:latin typeface="Nexa Light" panose="02000000000000000000" pitchFamily="50" charset="0"/>
                    </a:rPr>
                    <a:t> </a:t>
                  </a:r>
                  <a:r>
                    <a:rPr lang="en-US" sz="1600" dirty="0" err="1">
                      <a:solidFill>
                        <a:schemeClr val="bg2">
                          <a:lumMod val="50000"/>
                        </a:schemeClr>
                      </a:solidFill>
                      <a:latin typeface="Nexa Light" panose="02000000000000000000" pitchFamily="50" charset="0"/>
                    </a:rPr>
                    <a:t>aut</a:t>
                  </a:r>
                  <a:r>
                    <a:rPr lang="en-US" sz="1600" dirty="0">
                      <a:solidFill>
                        <a:schemeClr val="bg2">
                          <a:lumMod val="50000"/>
                        </a:schemeClr>
                      </a:solidFill>
                      <a:latin typeface="Nexa Light" panose="02000000000000000000" pitchFamily="50" charset="0"/>
                    </a:rPr>
                    <a:t> </a:t>
                  </a:r>
                  <a:r>
                    <a:rPr lang="en-US" sz="1600" dirty="0" err="1">
                      <a:solidFill>
                        <a:schemeClr val="bg2">
                          <a:lumMod val="50000"/>
                        </a:schemeClr>
                      </a:solidFill>
                      <a:latin typeface="Nexa Light" panose="02000000000000000000" pitchFamily="50" charset="0"/>
                    </a:rPr>
                    <a:t>rerum</a:t>
                  </a:r>
                  <a:r>
                    <a:rPr lang="en-US" sz="1600" dirty="0">
                      <a:solidFill>
                        <a:schemeClr val="bg2">
                          <a:lumMod val="50000"/>
                        </a:schemeClr>
                      </a:solidFill>
                      <a:latin typeface="Nexa Light" panose="02000000000000000000" pitchFamily="50" charset="0"/>
                    </a:rPr>
                    <a:t> </a:t>
                  </a:r>
                  <a:r>
                    <a:rPr lang="en-US" sz="1600" dirty="0" err="1">
                      <a:solidFill>
                        <a:schemeClr val="bg2">
                          <a:lumMod val="50000"/>
                        </a:schemeClr>
                      </a:solidFill>
                      <a:latin typeface="Nexa Light" panose="02000000000000000000" pitchFamily="50" charset="0"/>
                    </a:rPr>
                    <a:t>necessitatibus</a:t>
                  </a:r>
                  <a:r>
                    <a:rPr lang="en-US" sz="1600" dirty="0">
                      <a:solidFill>
                        <a:schemeClr val="bg2">
                          <a:lumMod val="50000"/>
                        </a:schemeClr>
                      </a:solidFill>
                      <a:latin typeface="Nexa Light" panose="02000000000000000000" pitchFamily="50" charset="0"/>
                    </a:rPr>
                    <a:t> </a:t>
                  </a:r>
                  <a:r>
                    <a:rPr lang="en-US" sz="1600" dirty="0" err="1">
                      <a:solidFill>
                        <a:schemeClr val="bg2">
                          <a:lumMod val="50000"/>
                        </a:schemeClr>
                      </a:solidFill>
                      <a:latin typeface="Nexa Light" panose="02000000000000000000" pitchFamily="50" charset="0"/>
                    </a:rPr>
                    <a:t>saepe</a:t>
                  </a:r>
                  <a:r>
                    <a:rPr lang="en-US" sz="1600" dirty="0">
                      <a:solidFill>
                        <a:schemeClr val="bg2">
                          <a:lumMod val="50000"/>
                        </a:schemeClr>
                      </a:solidFill>
                      <a:latin typeface="Nexa Light" panose="02000000000000000000" pitchFamily="50" charset="0"/>
                    </a:rPr>
                    <a:t> </a:t>
                  </a:r>
                  <a:r>
                    <a:rPr lang="en-US" sz="1600" dirty="0" err="1">
                      <a:solidFill>
                        <a:schemeClr val="bg2">
                          <a:lumMod val="50000"/>
                        </a:schemeClr>
                      </a:solidFill>
                      <a:latin typeface="Nexa Light" panose="02000000000000000000" pitchFamily="50" charset="0"/>
                    </a:rPr>
                    <a:t>eveniet</a:t>
                  </a:r>
                  <a:r>
                    <a:rPr lang="en-US" sz="1600" dirty="0">
                      <a:solidFill>
                        <a:schemeClr val="bg2">
                          <a:lumMod val="50000"/>
                        </a:schemeClr>
                      </a:solidFill>
                      <a:latin typeface="Nexa Light" panose="02000000000000000000" pitchFamily="50" charset="0"/>
                    </a:rPr>
                    <a:t> </a:t>
                  </a:r>
                  <a:r>
                    <a:rPr lang="en-US" sz="1600" dirty="0" err="1">
                      <a:solidFill>
                        <a:schemeClr val="bg2">
                          <a:lumMod val="50000"/>
                        </a:schemeClr>
                      </a:solidFill>
                      <a:latin typeface="Nexa Light" panose="02000000000000000000" pitchFamily="50" charset="0"/>
                    </a:rPr>
                    <a:t>ut</a:t>
                  </a:r>
                  <a:r>
                    <a:rPr lang="en-US" sz="1600" dirty="0">
                      <a:solidFill>
                        <a:schemeClr val="bg2">
                          <a:lumMod val="50000"/>
                        </a:schemeClr>
                      </a:solidFill>
                      <a:latin typeface="Nexa Light" panose="02000000000000000000" pitchFamily="50" charset="0"/>
                    </a:rPr>
                    <a:t> </a:t>
                  </a:r>
                </a:p>
              </p:txBody>
            </p:sp>
            <p:sp>
              <p:nvSpPr>
                <p:cNvPr id="38" name="TextBox 37"/>
                <p:cNvSpPr txBox="1"/>
                <p:nvPr/>
              </p:nvSpPr>
              <p:spPr>
                <a:xfrm>
                  <a:off x="292379" y="4554484"/>
                  <a:ext cx="2830108" cy="1077218"/>
                </a:xfrm>
                <a:prstGeom prst="rect">
                  <a:avLst/>
                </a:prstGeom>
                <a:noFill/>
              </p:spPr>
              <p:txBody>
                <a:bodyPr wrap="square" rtlCol="0">
                  <a:spAutoFit/>
                </a:bodyPr>
                <a:lstStyle/>
                <a:p>
                  <a:r>
                    <a:rPr lang="en-US" sz="1600" dirty="0" err="1">
                      <a:solidFill>
                        <a:schemeClr val="bg2">
                          <a:lumMod val="50000"/>
                        </a:schemeClr>
                      </a:solidFill>
                      <a:latin typeface="Nexa Light" panose="02000000000000000000" pitchFamily="50" charset="0"/>
                    </a:rPr>
                    <a:t>quibusdam</a:t>
                  </a:r>
                  <a:r>
                    <a:rPr lang="en-US" sz="1600" dirty="0">
                      <a:solidFill>
                        <a:schemeClr val="bg2">
                          <a:lumMod val="50000"/>
                        </a:schemeClr>
                      </a:solidFill>
                      <a:latin typeface="Nexa Light" panose="02000000000000000000" pitchFamily="50" charset="0"/>
                    </a:rPr>
                    <a:t> et </a:t>
                  </a:r>
                  <a:r>
                    <a:rPr lang="en-US" sz="1600" dirty="0" err="1">
                      <a:solidFill>
                        <a:schemeClr val="bg2">
                          <a:lumMod val="50000"/>
                        </a:schemeClr>
                      </a:solidFill>
                      <a:latin typeface="Nexa Light" panose="02000000000000000000" pitchFamily="50" charset="0"/>
                    </a:rPr>
                    <a:t>aut</a:t>
                  </a:r>
                  <a:r>
                    <a:rPr lang="en-US" sz="1600" dirty="0">
                      <a:solidFill>
                        <a:schemeClr val="bg2">
                          <a:lumMod val="50000"/>
                        </a:schemeClr>
                      </a:solidFill>
                      <a:latin typeface="Nexa Light" panose="02000000000000000000" pitchFamily="50" charset="0"/>
                    </a:rPr>
                    <a:t> </a:t>
                  </a:r>
                  <a:r>
                    <a:rPr lang="en-US" sz="1600" dirty="0" err="1">
                      <a:solidFill>
                        <a:schemeClr val="bg2">
                          <a:lumMod val="50000"/>
                        </a:schemeClr>
                      </a:solidFill>
                      <a:latin typeface="Nexa Light" panose="02000000000000000000" pitchFamily="50" charset="0"/>
                    </a:rPr>
                    <a:t>officiis</a:t>
                  </a:r>
                  <a:r>
                    <a:rPr lang="en-US" sz="1600" dirty="0">
                      <a:solidFill>
                        <a:schemeClr val="bg2">
                          <a:lumMod val="50000"/>
                        </a:schemeClr>
                      </a:solidFill>
                      <a:latin typeface="Nexa Light" panose="02000000000000000000" pitchFamily="50" charset="0"/>
                    </a:rPr>
                    <a:t> </a:t>
                  </a:r>
                  <a:r>
                    <a:rPr lang="en-US" sz="1600" dirty="0" err="1">
                      <a:solidFill>
                        <a:schemeClr val="bg2">
                          <a:lumMod val="50000"/>
                        </a:schemeClr>
                      </a:solidFill>
                      <a:latin typeface="Nexa Light" panose="02000000000000000000" pitchFamily="50" charset="0"/>
                    </a:rPr>
                    <a:t>debitis</a:t>
                  </a:r>
                  <a:r>
                    <a:rPr lang="en-US" sz="1600" dirty="0">
                      <a:solidFill>
                        <a:schemeClr val="bg2">
                          <a:lumMod val="50000"/>
                        </a:schemeClr>
                      </a:solidFill>
                      <a:latin typeface="Nexa Light" panose="02000000000000000000" pitchFamily="50" charset="0"/>
                    </a:rPr>
                    <a:t> </a:t>
                  </a:r>
                  <a:r>
                    <a:rPr lang="en-US" sz="1600" dirty="0" err="1">
                      <a:solidFill>
                        <a:schemeClr val="bg2">
                          <a:lumMod val="50000"/>
                        </a:schemeClr>
                      </a:solidFill>
                      <a:latin typeface="Nexa Light" panose="02000000000000000000" pitchFamily="50" charset="0"/>
                    </a:rPr>
                    <a:t>aut</a:t>
                  </a:r>
                  <a:r>
                    <a:rPr lang="en-US" sz="1600" dirty="0">
                      <a:solidFill>
                        <a:schemeClr val="bg2">
                          <a:lumMod val="50000"/>
                        </a:schemeClr>
                      </a:solidFill>
                      <a:latin typeface="Nexa Light" panose="02000000000000000000" pitchFamily="50" charset="0"/>
                    </a:rPr>
                    <a:t> </a:t>
                  </a:r>
                  <a:r>
                    <a:rPr lang="en-US" sz="1600" dirty="0" err="1">
                      <a:solidFill>
                        <a:schemeClr val="bg2">
                          <a:lumMod val="50000"/>
                        </a:schemeClr>
                      </a:solidFill>
                      <a:latin typeface="Nexa Light" panose="02000000000000000000" pitchFamily="50" charset="0"/>
                    </a:rPr>
                    <a:t>rerum</a:t>
                  </a:r>
                  <a:r>
                    <a:rPr lang="en-US" sz="1600" dirty="0">
                      <a:solidFill>
                        <a:schemeClr val="bg2">
                          <a:lumMod val="50000"/>
                        </a:schemeClr>
                      </a:solidFill>
                      <a:latin typeface="Nexa Light" panose="02000000000000000000" pitchFamily="50" charset="0"/>
                    </a:rPr>
                    <a:t> </a:t>
                  </a:r>
                  <a:r>
                    <a:rPr lang="en-US" sz="1600" dirty="0" err="1">
                      <a:solidFill>
                        <a:schemeClr val="bg2">
                          <a:lumMod val="50000"/>
                        </a:schemeClr>
                      </a:solidFill>
                      <a:latin typeface="Nexa Light" panose="02000000000000000000" pitchFamily="50" charset="0"/>
                    </a:rPr>
                    <a:t>necessitatibus</a:t>
                  </a:r>
                  <a:r>
                    <a:rPr lang="en-US" sz="1600" dirty="0">
                      <a:solidFill>
                        <a:schemeClr val="bg2">
                          <a:lumMod val="50000"/>
                        </a:schemeClr>
                      </a:solidFill>
                      <a:latin typeface="Nexa Light" panose="02000000000000000000" pitchFamily="50" charset="0"/>
                    </a:rPr>
                    <a:t> </a:t>
                  </a:r>
                  <a:r>
                    <a:rPr lang="en-US" sz="1600" dirty="0" err="1">
                      <a:solidFill>
                        <a:schemeClr val="bg2">
                          <a:lumMod val="50000"/>
                        </a:schemeClr>
                      </a:solidFill>
                      <a:latin typeface="Nexa Light" panose="02000000000000000000" pitchFamily="50" charset="0"/>
                    </a:rPr>
                    <a:t>saepe</a:t>
                  </a:r>
                  <a:r>
                    <a:rPr lang="en-US" sz="1600" dirty="0">
                      <a:solidFill>
                        <a:schemeClr val="bg2">
                          <a:lumMod val="50000"/>
                        </a:schemeClr>
                      </a:solidFill>
                      <a:latin typeface="Nexa Light" panose="02000000000000000000" pitchFamily="50" charset="0"/>
                    </a:rPr>
                    <a:t> </a:t>
                  </a:r>
                  <a:r>
                    <a:rPr lang="en-US" sz="1600" dirty="0" err="1">
                      <a:solidFill>
                        <a:schemeClr val="bg2">
                          <a:lumMod val="50000"/>
                        </a:schemeClr>
                      </a:solidFill>
                      <a:latin typeface="Nexa Light" panose="02000000000000000000" pitchFamily="50" charset="0"/>
                    </a:rPr>
                    <a:t>eveniet</a:t>
                  </a:r>
                  <a:r>
                    <a:rPr lang="en-US" sz="1600" dirty="0">
                      <a:solidFill>
                        <a:schemeClr val="bg2">
                          <a:lumMod val="50000"/>
                        </a:schemeClr>
                      </a:solidFill>
                      <a:latin typeface="Nexa Light" panose="02000000000000000000" pitchFamily="50" charset="0"/>
                    </a:rPr>
                    <a:t> </a:t>
                  </a:r>
                  <a:r>
                    <a:rPr lang="en-US" sz="1600" dirty="0" err="1">
                      <a:solidFill>
                        <a:schemeClr val="bg2">
                          <a:lumMod val="50000"/>
                        </a:schemeClr>
                      </a:solidFill>
                      <a:latin typeface="Nexa Light" panose="02000000000000000000" pitchFamily="50" charset="0"/>
                    </a:rPr>
                    <a:t>ut</a:t>
                  </a:r>
                  <a:r>
                    <a:rPr lang="en-US" sz="1600" dirty="0">
                      <a:solidFill>
                        <a:schemeClr val="bg2">
                          <a:lumMod val="50000"/>
                        </a:schemeClr>
                      </a:solidFill>
                      <a:latin typeface="Nexa Light" panose="02000000000000000000" pitchFamily="50" charset="0"/>
                    </a:rPr>
                    <a:t> </a:t>
                  </a:r>
                </a:p>
              </p:txBody>
            </p:sp>
          </p:grpSp>
        </p:grpSp>
      </p:grpSp>
      <p:sp>
        <p:nvSpPr>
          <p:cNvPr id="44" name="Rectangle 43"/>
          <p:cNvSpPr/>
          <p:nvPr/>
        </p:nvSpPr>
        <p:spPr>
          <a:xfrm>
            <a:off x="724438" y="1123846"/>
            <a:ext cx="1162050" cy="45719"/>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058138992"/>
      </p:ext>
    </p:extLst>
  </p:cSld>
  <p:clrMapOvr>
    <a:masterClrMapping/>
  </p:clrMapOvr>
  <p:transition spd="slow" advTm="6000">
    <p:pull/>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711479" y="325927"/>
            <a:ext cx="3696397" cy="830997"/>
          </a:xfrm>
          <a:prstGeom prst="rect">
            <a:avLst/>
          </a:prstGeom>
        </p:spPr>
        <p:txBody>
          <a:bodyPr wrap="none" anchor="t">
            <a:spAutoFit/>
          </a:bodyPr>
          <a:lstStyle/>
          <a:p>
            <a:pPr>
              <a:lnSpc>
                <a:spcPct val="150000"/>
              </a:lnSpc>
            </a:pPr>
            <a:r>
              <a:rPr lang="en-US" sz="3200" spc="300" dirty="0" smtClean="0">
                <a:solidFill>
                  <a:srgbClr val="002060"/>
                </a:solidFill>
                <a:latin typeface="Nexa Bold" panose="02000000000000000000" pitchFamily="50" charset="0"/>
              </a:rPr>
              <a:t>TESTIMONIALS</a:t>
            </a:r>
            <a:endParaRPr lang="en-US" sz="3200" spc="300" dirty="0">
              <a:solidFill>
                <a:srgbClr val="002060"/>
              </a:solidFill>
              <a:latin typeface="Nexa Bold" panose="02000000000000000000" pitchFamily="50" charset="0"/>
            </a:endParaRPr>
          </a:p>
        </p:txBody>
      </p:sp>
      <p:sp>
        <p:nvSpPr>
          <p:cNvPr id="3" name="Rectangle 2"/>
          <p:cNvSpPr/>
          <p:nvPr/>
        </p:nvSpPr>
        <p:spPr>
          <a:xfrm>
            <a:off x="838200" y="1111205"/>
            <a:ext cx="1162050" cy="45719"/>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lang="en-US"/>
          </a:p>
        </p:txBody>
      </p:sp>
      <p:pic>
        <p:nvPicPr>
          <p:cNvPr id="4" name="Content Placeholder 3"/>
          <p:cNvPicPr>
            <a:picLocks noGrp="1" noChangeAspect="1"/>
          </p:cNvPicPr>
          <p:nvPr>
            <p:ph sz="half" idx="1"/>
          </p:nvPr>
        </p:nvPicPr>
        <p:blipFill>
          <a:blip r:embed="rId2" cstate="print">
            <a:extLst>
              <a:ext uri="{28A0092B-C50C-407E-A947-70E740481C1C}">
                <a14:useLocalDpi xmlns:a14="http://schemas.microsoft.com/office/drawing/2010/main" val="0"/>
              </a:ext>
            </a:extLst>
          </a:blip>
          <a:stretch>
            <a:fillRect/>
          </a:stretch>
        </p:blipFill>
        <p:spPr>
          <a:xfrm>
            <a:off x="838200" y="1740147"/>
            <a:ext cx="4052416" cy="2701224"/>
          </a:xfrm>
        </p:spPr>
      </p:pic>
      <p:pic>
        <p:nvPicPr>
          <p:cNvPr id="7" name="Content Placeholder 6"/>
          <p:cNvPicPr>
            <a:picLocks noGrp="1" noChangeAspect="1"/>
          </p:cNvPicPr>
          <p:nvPr>
            <p:ph sz="half" idx="2"/>
          </p:nvPr>
        </p:nvPicPr>
        <p:blipFill>
          <a:blip r:embed="rId3" cstate="print">
            <a:extLst>
              <a:ext uri="{28A0092B-C50C-407E-A947-70E740481C1C}">
                <a14:useLocalDpi xmlns:a14="http://schemas.microsoft.com/office/drawing/2010/main" val="0"/>
              </a:ext>
            </a:extLst>
          </a:blip>
          <a:stretch>
            <a:fillRect/>
          </a:stretch>
        </p:blipFill>
        <p:spPr>
          <a:xfrm>
            <a:off x="7131957" y="1740147"/>
            <a:ext cx="4060371" cy="2706527"/>
          </a:xfrm>
        </p:spPr>
      </p:pic>
      <p:sp>
        <p:nvSpPr>
          <p:cNvPr id="8" name="Rectangle 7"/>
          <p:cNvSpPr/>
          <p:nvPr/>
        </p:nvSpPr>
        <p:spPr>
          <a:xfrm>
            <a:off x="8240575" y="4509470"/>
            <a:ext cx="1843133" cy="515526"/>
          </a:xfrm>
          <a:prstGeom prst="rect">
            <a:avLst/>
          </a:prstGeom>
        </p:spPr>
        <p:txBody>
          <a:bodyPr wrap="none">
            <a:spAutoFit/>
          </a:bodyPr>
          <a:lstStyle/>
          <a:p>
            <a:pPr>
              <a:lnSpc>
                <a:spcPct val="150000"/>
              </a:lnSpc>
            </a:pPr>
            <a:r>
              <a:rPr lang="en-US" sz="2000" spc="300" dirty="0" smtClean="0">
                <a:solidFill>
                  <a:srgbClr val="002060"/>
                </a:solidFill>
                <a:latin typeface="Nexa Bold" panose="02000000000000000000" pitchFamily="50" charset="0"/>
              </a:rPr>
              <a:t>JOHN DOE</a:t>
            </a:r>
            <a:endParaRPr lang="en-US" sz="2000" spc="300" dirty="0">
              <a:solidFill>
                <a:srgbClr val="002060"/>
              </a:solidFill>
              <a:latin typeface="Nexa Bold" panose="02000000000000000000" pitchFamily="50" charset="0"/>
            </a:endParaRPr>
          </a:p>
        </p:txBody>
      </p:sp>
      <p:sp>
        <p:nvSpPr>
          <p:cNvPr id="9" name="Rectangle 8"/>
          <p:cNvSpPr/>
          <p:nvPr/>
        </p:nvSpPr>
        <p:spPr>
          <a:xfrm>
            <a:off x="1687066" y="4509470"/>
            <a:ext cx="2354684" cy="515526"/>
          </a:xfrm>
          <a:prstGeom prst="rect">
            <a:avLst/>
          </a:prstGeom>
        </p:spPr>
        <p:txBody>
          <a:bodyPr wrap="none">
            <a:spAutoFit/>
          </a:bodyPr>
          <a:lstStyle/>
          <a:p>
            <a:pPr>
              <a:lnSpc>
                <a:spcPct val="150000"/>
              </a:lnSpc>
            </a:pPr>
            <a:r>
              <a:rPr lang="en-US" sz="2000" spc="300" dirty="0" smtClean="0">
                <a:solidFill>
                  <a:srgbClr val="002060"/>
                </a:solidFill>
                <a:latin typeface="Nexa Bold" panose="02000000000000000000" pitchFamily="50" charset="0"/>
              </a:rPr>
              <a:t>MARK TWAIN </a:t>
            </a:r>
            <a:endParaRPr lang="en-US" sz="2000" spc="300" dirty="0">
              <a:solidFill>
                <a:srgbClr val="002060"/>
              </a:solidFill>
              <a:latin typeface="Nexa Bold" panose="02000000000000000000" pitchFamily="50" charset="0"/>
            </a:endParaRPr>
          </a:p>
        </p:txBody>
      </p:sp>
      <p:sp>
        <p:nvSpPr>
          <p:cNvPr id="10" name="TextBox 9"/>
          <p:cNvSpPr txBox="1"/>
          <p:nvPr/>
        </p:nvSpPr>
        <p:spPr>
          <a:xfrm>
            <a:off x="838200" y="5093095"/>
            <a:ext cx="4052416" cy="1077218"/>
          </a:xfrm>
          <a:prstGeom prst="rect">
            <a:avLst/>
          </a:prstGeom>
          <a:noFill/>
        </p:spPr>
        <p:txBody>
          <a:bodyPr wrap="square" rtlCol="0">
            <a:spAutoFit/>
          </a:bodyPr>
          <a:lstStyle/>
          <a:p>
            <a:pPr algn="ctr"/>
            <a:r>
              <a:rPr lang="en-US" sz="1600" dirty="0" err="1">
                <a:solidFill>
                  <a:schemeClr val="bg2">
                    <a:lumMod val="50000"/>
                  </a:schemeClr>
                </a:solidFill>
                <a:latin typeface="Nexa Light" panose="02000000000000000000" pitchFamily="50" charset="0"/>
              </a:rPr>
              <a:t>quibusdam</a:t>
            </a:r>
            <a:r>
              <a:rPr lang="en-US" sz="1600" dirty="0">
                <a:solidFill>
                  <a:schemeClr val="bg2">
                    <a:lumMod val="50000"/>
                  </a:schemeClr>
                </a:solidFill>
                <a:latin typeface="Nexa Light" panose="02000000000000000000" pitchFamily="50" charset="0"/>
              </a:rPr>
              <a:t> et </a:t>
            </a:r>
            <a:r>
              <a:rPr lang="en-US" sz="1600" dirty="0" err="1">
                <a:solidFill>
                  <a:schemeClr val="bg2">
                    <a:lumMod val="50000"/>
                  </a:schemeClr>
                </a:solidFill>
                <a:latin typeface="Nexa Light" panose="02000000000000000000" pitchFamily="50" charset="0"/>
              </a:rPr>
              <a:t>aut</a:t>
            </a:r>
            <a:r>
              <a:rPr lang="en-US" sz="1600" dirty="0">
                <a:solidFill>
                  <a:schemeClr val="bg2">
                    <a:lumMod val="50000"/>
                  </a:schemeClr>
                </a:solidFill>
                <a:latin typeface="Nexa Light" panose="02000000000000000000" pitchFamily="50" charset="0"/>
              </a:rPr>
              <a:t> </a:t>
            </a:r>
            <a:r>
              <a:rPr lang="en-US" sz="1600" dirty="0" err="1">
                <a:solidFill>
                  <a:schemeClr val="bg2">
                    <a:lumMod val="50000"/>
                  </a:schemeClr>
                </a:solidFill>
                <a:latin typeface="Nexa Light" panose="02000000000000000000" pitchFamily="50" charset="0"/>
              </a:rPr>
              <a:t>officiis</a:t>
            </a:r>
            <a:r>
              <a:rPr lang="en-US" sz="1600" dirty="0">
                <a:solidFill>
                  <a:schemeClr val="bg2">
                    <a:lumMod val="50000"/>
                  </a:schemeClr>
                </a:solidFill>
                <a:latin typeface="Nexa Light" panose="02000000000000000000" pitchFamily="50" charset="0"/>
              </a:rPr>
              <a:t> </a:t>
            </a:r>
            <a:r>
              <a:rPr lang="en-US" sz="1600" dirty="0" err="1">
                <a:solidFill>
                  <a:schemeClr val="bg2">
                    <a:lumMod val="50000"/>
                  </a:schemeClr>
                </a:solidFill>
                <a:latin typeface="Nexa Light" panose="02000000000000000000" pitchFamily="50" charset="0"/>
              </a:rPr>
              <a:t>debitis</a:t>
            </a:r>
            <a:r>
              <a:rPr lang="en-US" sz="1600" dirty="0">
                <a:solidFill>
                  <a:schemeClr val="bg2">
                    <a:lumMod val="50000"/>
                  </a:schemeClr>
                </a:solidFill>
                <a:latin typeface="Nexa Light" panose="02000000000000000000" pitchFamily="50" charset="0"/>
              </a:rPr>
              <a:t> </a:t>
            </a:r>
            <a:r>
              <a:rPr lang="en-US" sz="1600" dirty="0" err="1">
                <a:solidFill>
                  <a:schemeClr val="bg2">
                    <a:lumMod val="50000"/>
                  </a:schemeClr>
                </a:solidFill>
                <a:latin typeface="Nexa Light" panose="02000000000000000000" pitchFamily="50" charset="0"/>
              </a:rPr>
              <a:t>aut</a:t>
            </a:r>
            <a:r>
              <a:rPr lang="en-US" sz="1600" dirty="0">
                <a:solidFill>
                  <a:schemeClr val="bg2">
                    <a:lumMod val="50000"/>
                  </a:schemeClr>
                </a:solidFill>
                <a:latin typeface="Nexa Light" panose="02000000000000000000" pitchFamily="50" charset="0"/>
              </a:rPr>
              <a:t> </a:t>
            </a:r>
            <a:r>
              <a:rPr lang="en-US" sz="1600" dirty="0" err="1">
                <a:solidFill>
                  <a:schemeClr val="bg2">
                    <a:lumMod val="50000"/>
                  </a:schemeClr>
                </a:solidFill>
                <a:latin typeface="Nexa Light" panose="02000000000000000000" pitchFamily="50" charset="0"/>
              </a:rPr>
              <a:t>rerum</a:t>
            </a:r>
            <a:r>
              <a:rPr lang="en-US" sz="1600" dirty="0">
                <a:solidFill>
                  <a:schemeClr val="bg2">
                    <a:lumMod val="50000"/>
                  </a:schemeClr>
                </a:solidFill>
                <a:latin typeface="Nexa Light" panose="02000000000000000000" pitchFamily="50" charset="0"/>
              </a:rPr>
              <a:t> </a:t>
            </a:r>
            <a:r>
              <a:rPr lang="en-US" sz="1600" dirty="0" err="1">
                <a:solidFill>
                  <a:schemeClr val="bg2">
                    <a:lumMod val="50000"/>
                  </a:schemeClr>
                </a:solidFill>
                <a:latin typeface="Nexa Light" panose="02000000000000000000" pitchFamily="50" charset="0"/>
              </a:rPr>
              <a:t>necessitatibusquibusdam</a:t>
            </a:r>
            <a:r>
              <a:rPr lang="en-US" sz="1600" dirty="0">
                <a:solidFill>
                  <a:schemeClr val="bg2">
                    <a:lumMod val="50000"/>
                  </a:schemeClr>
                </a:solidFill>
                <a:latin typeface="Nexa Light" panose="02000000000000000000" pitchFamily="50" charset="0"/>
              </a:rPr>
              <a:t> et </a:t>
            </a:r>
            <a:r>
              <a:rPr lang="en-US" sz="1600" dirty="0" err="1">
                <a:solidFill>
                  <a:schemeClr val="bg2">
                    <a:lumMod val="50000"/>
                  </a:schemeClr>
                </a:solidFill>
                <a:latin typeface="Nexa Light" panose="02000000000000000000" pitchFamily="50" charset="0"/>
              </a:rPr>
              <a:t>aut</a:t>
            </a:r>
            <a:r>
              <a:rPr lang="en-US" sz="1600" dirty="0">
                <a:solidFill>
                  <a:schemeClr val="bg2">
                    <a:lumMod val="50000"/>
                  </a:schemeClr>
                </a:solidFill>
                <a:latin typeface="Nexa Light" panose="02000000000000000000" pitchFamily="50" charset="0"/>
              </a:rPr>
              <a:t> </a:t>
            </a:r>
            <a:r>
              <a:rPr lang="en-US" sz="1600" dirty="0" err="1">
                <a:solidFill>
                  <a:schemeClr val="bg2">
                    <a:lumMod val="50000"/>
                  </a:schemeClr>
                </a:solidFill>
                <a:latin typeface="Nexa Light" panose="02000000000000000000" pitchFamily="50" charset="0"/>
              </a:rPr>
              <a:t>officiis</a:t>
            </a:r>
            <a:r>
              <a:rPr lang="en-US" sz="1600" dirty="0">
                <a:solidFill>
                  <a:schemeClr val="bg2">
                    <a:lumMod val="50000"/>
                  </a:schemeClr>
                </a:solidFill>
                <a:latin typeface="Nexa Light" panose="02000000000000000000" pitchFamily="50" charset="0"/>
              </a:rPr>
              <a:t> </a:t>
            </a:r>
            <a:r>
              <a:rPr lang="en-US" sz="1600" dirty="0" err="1">
                <a:solidFill>
                  <a:schemeClr val="bg2">
                    <a:lumMod val="50000"/>
                  </a:schemeClr>
                </a:solidFill>
                <a:latin typeface="Nexa Light" panose="02000000000000000000" pitchFamily="50" charset="0"/>
              </a:rPr>
              <a:t>debitis</a:t>
            </a:r>
            <a:r>
              <a:rPr lang="en-US" sz="1600" dirty="0">
                <a:solidFill>
                  <a:schemeClr val="bg2">
                    <a:lumMod val="50000"/>
                  </a:schemeClr>
                </a:solidFill>
                <a:latin typeface="Nexa Light" panose="02000000000000000000" pitchFamily="50" charset="0"/>
              </a:rPr>
              <a:t> </a:t>
            </a:r>
            <a:r>
              <a:rPr lang="en-US" sz="1600" dirty="0" err="1">
                <a:solidFill>
                  <a:schemeClr val="bg2">
                    <a:lumMod val="50000"/>
                  </a:schemeClr>
                </a:solidFill>
                <a:latin typeface="Nexa Light" panose="02000000000000000000" pitchFamily="50" charset="0"/>
              </a:rPr>
              <a:t>aut</a:t>
            </a:r>
            <a:r>
              <a:rPr lang="en-US" sz="1600" dirty="0">
                <a:solidFill>
                  <a:schemeClr val="bg2">
                    <a:lumMod val="50000"/>
                  </a:schemeClr>
                </a:solidFill>
                <a:latin typeface="Nexa Light" panose="02000000000000000000" pitchFamily="50" charset="0"/>
              </a:rPr>
              <a:t> </a:t>
            </a:r>
            <a:r>
              <a:rPr lang="en-US" sz="1600" dirty="0" err="1">
                <a:solidFill>
                  <a:schemeClr val="bg2">
                    <a:lumMod val="50000"/>
                  </a:schemeClr>
                </a:solidFill>
                <a:latin typeface="Nexa Light" panose="02000000000000000000" pitchFamily="50" charset="0"/>
              </a:rPr>
              <a:t>rerum</a:t>
            </a:r>
            <a:r>
              <a:rPr lang="en-US" sz="1600" dirty="0">
                <a:solidFill>
                  <a:schemeClr val="bg2">
                    <a:lumMod val="50000"/>
                  </a:schemeClr>
                </a:solidFill>
                <a:latin typeface="Nexa Light" panose="02000000000000000000" pitchFamily="50" charset="0"/>
              </a:rPr>
              <a:t> </a:t>
            </a:r>
            <a:r>
              <a:rPr lang="en-US" sz="1600" dirty="0" err="1">
                <a:solidFill>
                  <a:schemeClr val="bg2">
                    <a:lumMod val="50000"/>
                  </a:schemeClr>
                </a:solidFill>
                <a:latin typeface="Nexa Light" panose="02000000000000000000" pitchFamily="50" charset="0"/>
              </a:rPr>
              <a:t>necessitatibus</a:t>
            </a:r>
            <a:r>
              <a:rPr lang="en-US" sz="1600" dirty="0">
                <a:solidFill>
                  <a:schemeClr val="bg2">
                    <a:lumMod val="50000"/>
                  </a:schemeClr>
                </a:solidFill>
                <a:latin typeface="Nexa Light" panose="02000000000000000000" pitchFamily="50" charset="0"/>
              </a:rPr>
              <a:t> </a:t>
            </a:r>
            <a:r>
              <a:rPr lang="en-US" sz="1600" dirty="0" err="1">
                <a:solidFill>
                  <a:schemeClr val="bg2">
                    <a:lumMod val="50000"/>
                  </a:schemeClr>
                </a:solidFill>
                <a:latin typeface="Nexa Light" panose="02000000000000000000" pitchFamily="50" charset="0"/>
              </a:rPr>
              <a:t>saepe</a:t>
            </a:r>
            <a:r>
              <a:rPr lang="en-US" sz="1600" dirty="0">
                <a:solidFill>
                  <a:schemeClr val="bg2">
                    <a:lumMod val="50000"/>
                  </a:schemeClr>
                </a:solidFill>
                <a:latin typeface="Nexa Light" panose="02000000000000000000" pitchFamily="50" charset="0"/>
              </a:rPr>
              <a:t> </a:t>
            </a:r>
            <a:r>
              <a:rPr lang="en-US" sz="1600" dirty="0" err="1">
                <a:solidFill>
                  <a:schemeClr val="bg2">
                    <a:lumMod val="50000"/>
                  </a:schemeClr>
                </a:solidFill>
                <a:latin typeface="Nexa Light" panose="02000000000000000000" pitchFamily="50" charset="0"/>
              </a:rPr>
              <a:t>eveniet</a:t>
            </a:r>
            <a:r>
              <a:rPr lang="en-US" sz="1600" dirty="0">
                <a:solidFill>
                  <a:schemeClr val="bg2">
                    <a:lumMod val="50000"/>
                  </a:schemeClr>
                </a:solidFill>
                <a:latin typeface="Nexa Light" panose="02000000000000000000" pitchFamily="50" charset="0"/>
              </a:rPr>
              <a:t> </a:t>
            </a:r>
            <a:r>
              <a:rPr lang="en-US" sz="1600" dirty="0" err="1">
                <a:solidFill>
                  <a:schemeClr val="bg2">
                    <a:lumMod val="50000"/>
                  </a:schemeClr>
                </a:solidFill>
                <a:latin typeface="Nexa Light" panose="02000000000000000000" pitchFamily="50" charset="0"/>
              </a:rPr>
              <a:t>ut</a:t>
            </a:r>
            <a:r>
              <a:rPr lang="en-US" sz="1600" dirty="0">
                <a:solidFill>
                  <a:schemeClr val="bg2">
                    <a:lumMod val="50000"/>
                  </a:schemeClr>
                </a:solidFill>
                <a:latin typeface="Nexa Light" panose="02000000000000000000" pitchFamily="50" charset="0"/>
              </a:rPr>
              <a:t> </a:t>
            </a:r>
            <a:r>
              <a:rPr lang="en-US" sz="1600" dirty="0" smtClean="0">
                <a:solidFill>
                  <a:schemeClr val="bg2">
                    <a:lumMod val="50000"/>
                  </a:schemeClr>
                </a:solidFill>
                <a:latin typeface="Nexa Light" panose="02000000000000000000" pitchFamily="50" charset="0"/>
              </a:rPr>
              <a:t> </a:t>
            </a:r>
            <a:r>
              <a:rPr lang="en-US" sz="1600" dirty="0" err="1">
                <a:solidFill>
                  <a:schemeClr val="bg2">
                    <a:lumMod val="50000"/>
                  </a:schemeClr>
                </a:solidFill>
                <a:latin typeface="Nexa Light" panose="02000000000000000000" pitchFamily="50" charset="0"/>
              </a:rPr>
              <a:t>saepe</a:t>
            </a:r>
            <a:r>
              <a:rPr lang="en-US" sz="1600" dirty="0">
                <a:solidFill>
                  <a:schemeClr val="bg2">
                    <a:lumMod val="50000"/>
                  </a:schemeClr>
                </a:solidFill>
                <a:latin typeface="Nexa Light" panose="02000000000000000000" pitchFamily="50" charset="0"/>
              </a:rPr>
              <a:t> </a:t>
            </a:r>
            <a:r>
              <a:rPr lang="en-US" sz="1600" dirty="0" err="1">
                <a:solidFill>
                  <a:schemeClr val="bg2">
                    <a:lumMod val="50000"/>
                  </a:schemeClr>
                </a:solidFill>
                <a:latin typeface="Nexa Light" panose="02000000000000000000" pitchFamily="50" charset="0"/>
              </a:rPr>
              <a:t>eveniet</a:t>
            </a:r>
            <a:r>
              <a:rPr lang="en-US" sz="1600" dirty="0">
                <a:solidFill>
                  <a:schemeClr val="bg2">
                    <a:lumMod val="50000"/>
                  </a:schemeClr>
                </a:solidFill>
                <a:latin typeface="Nexa Light" panose="02000000000000000000" pitchFamily="50" charset="0"/>
              </a:rPr>
              <a:t> </a:t>
            </a:r>
            <a:r>
              <a:rPr lang="en-US" sz="1600" dirty="0" err="1">
                <a:solidFill>
                  <a:schemeClr val="bg2">
                    <a:lumMod val="50000"/>
                  </a:schemeClr>
                </a:solidFill>
                <a:latin typeface="Nexa Light" panose="02000000000000000000" pitchFamily="50" charset="0"/>
              </a:rPr>
              <a:t>ut</a:t>
            </a:r>
            <a:r>
              <a:rPr lang="en-US" sz="1600" dirty="0">
                <a:solidFill>
                  <a:schemeClr val="bg2">
                    <a:lumMod val="50000"/>
                  </a:schemeClr>
                </a:solidFill>
                <a:latin typeface="Nexa Light" panose="02000000000000000000" pitchFamily="50" charset="0"/>
              </a:rPr>
              <a:t> </a:t>
            </a:r>
          </a:p>
        </p:txBody>
      </p:sp>
      <p:sp>
        <p:nvSpPr>
          <p:cNvPr id="11" name="TextBox 10"/>
          <p:cNvSpPr txBox="1"/>
          <p:nvPr/>
        </p:nvSpPr>
        <p:spPr>
          <a:xfrm>
            <a:off x="7135934" y="5093095"/>
            <a:ext cx="4052416" cy="1077218"/>
          </a:xfrm>
          <a:prstGeom prst="rect">
            <a:avLst/>
          </a:prstGeom>
          <a:noFill/>
        </p:spPr>
        <p:txBody>
          <a:bodyPr wrap="square" rtlCol="0">
            <a:spAutoFit/>
          </a:bodyPr>
          <a:lstStyle/>
          <a:p>
            <a:pPr algn="ctr"/>
            <a:r>
              <a:rPr lang="en-US" sz="1600" dirty="0" err="1">
                <a:solidFill>
                  <a:schemeClr val="bg2">
                    <a:lumMod val="50000"/>
                  </a:schemeClr>
                </a:solidFill>
                <a:latin typeface="Nexa Light" panose="02000000000000000000" pitchFamily="50" charset="0"/>
              </a:rPr>
              <a:t>quibusdam</a:t>
            </a:r>
            <a:r>
              <a:rPr lang="en-US" sz="1600" dirty="0">
                <a:solidFill>
                  <a:schemeClr val="bg2">
                    <a:lumMod val="50000"/>
                  </a:schemeClr>
                </a:solidFill>
                <a:latin typeface="Nexa Light" panose="02000000000000000000" pitchFamily="50" charset="0"/>
              </a:rPr>
              <a:t> et </a:t>
            </a:r>
            <a:r>
              <a:rPr lang="en-US" sz="1600" dirty="0" err="1">
                <a:solidFill>
                  <a:schemeClr val="bg2">
                    <a:lumMod val="50000"/>
                  </a:schemeClr>
                </a:solidFill>
                <a:latin typeface="Nexa Light" panose="02000000000000000000" pitchFamily="50" charset="0"/>
              </a:rPr>
              <a:t>aut</a:t>
            </a:r>
            <a:r>
              <a:rPr lang="en-US" sz="1600" dirty="0">
                <a:solidFill>
                  <a:schemeClr val="bg2">
                    <a:lumMod val="50000"/>
                  </a:schemeClr>
                </a:solidFill>
                <a:latin typeface="Nexa Light" panose="02000000000000000000" pitchFamily="50" charset="0"/>
              </a:rPr>
              <a:t> </a:t>
            </a:r>
            <a:r>
              <a:rPr lang="en-US" sz="1600" dirty="0" err="1">
                <a:solidFill>
                  <a:schemeClr val="bg2">
                    <a:lumMod val="50000"/>
                  </a:schemeClr>
                </a:solidFill>
                <a:latin typeface="Nexa Light" panose="02000000000000000000" pitchFamily="50" charset="0"/>
              </a:rPr>
              <a:t>officiis</a:t>
            </a:r>
            <a:r>
              <a:rPr lang="en-US" sz="1600" dirty="0">
                <a:solidFill>
                  <a:schemeClr val="bg2">
                    <a:lumMod val="50000"/>
                  </a:schemeClr>
                </a:solidFill>
                <a:latin typeface="Nexa Light" panose="02000000000000000000" pitchFamily="50" charset="0"/>
              </a:rPr>
              <a:t> </a:t>
            </a:r>
            <a:r>
              <a:rPr lang="en-US" sz="1600" dirty="0" err="1">
                <a:solidFill>
                  <a:schemeClr val="bg2">
                    <a:lumMod val="50000"/>
                  </a:schemeClr>
                </a:solidFill>
                <a:latin typeface="Nexa Light" panose="02000000000000000000" pitchFamily="50" charset="0"/>
              </a:rPr>
              <a:t>debitis</a:t>
            </a:r>
            <a:r>
              <a:rPr lang="en-US" sz="1600" dirty="0">
                <a:solidFill>
                  <a:schemeClr val="bg2">
                    <a:lumMod val="50000"/>
                  </a:schemeClr>
                </a:solidFill>
                <a:latin typeface="Nexa Light" panose="02000000000000000000" pitchFamily="50" charset="0"/>
              </a:rPr>
              <a:t> </a:t>
            </a:r>
            <a:r>
              <a:rPr lang="en-US" sz="1600" dirty="0" err="1">
                <a:solidFill>
                  <a:schemeClr val="bg2">
                    <a:lumMod val="50000"/>
                  </a:schemeClr>
                </a:solidFill>
                <a:latin typeface="Nexa Light" panose="02000000000000000000" pitchFamily="50" charset="0"/>
              </a:rPr>
              <a:t>aut</a:t>
            </a:r>
            <a:r>
              <a:rPr lang="en-US" sz="1600" dirty="0">
                <a:solidFill>
                  <a:schemeClr val="bg2">
                    <a:lumMod val="50000"/>
                  </a:schemeClr>
                </a:solidFill>
                <a:latin typeface="Nexa Light" panose="02000000000000000000" pitchFamily="50" charset="0"/>
              </a:rPr>
              <a:t> </a:t>
            </a:r>
            <a:r>
              <a:rPr lang="en-US" sz="1600" dirty="0" err="1">
                <a:solidFill>
                  <a:schemeClr val="bg2">
                    <a:lumMod val="50000"/>
                  </a:schemeClr>
                </a:solidFill>
                <a:latin typeface="Nexa Light" panose="02000000000000000000" pitchFamily="50" charset="0"/>
              </a:rPr>
              <a:t>rerum</a:t>
            </a:r>
            <a:r>
              <a:rPr lang="en-US" sz="1600" dirty="0">
                <a:solidFill>
                  <a:schemeClr val="bg2">
                    <a:lumMod val="50000"/>
                  </a:schemeClr>
                </a:solidFill>
                <a:latin typeface="Nexa Light" panose="02000000000000000000" pitchFamily="50" charset="0"/>
              </a:rPr>
              <a:t> </a:t>
            </a:r>
            <a:r>
              <a:rPr lang="en-US" sz="1600" dirty="0" err="1">
                <a:solidFill>
                  <a:schemeClr val="bg2">
                    <a:lumMod val="50000"/>
                  </a:schemeClr>
                </a:solidFill>
                <a:latin typeface="Nexa Light" panose="02000000000000000000" pitchFamily="50" charset="0"/>
              </a:rPr>
              <a:t>necessitatibusquibusdam</a:t>
            </a:r>
            <a:r>
              <a:rPr lang="en-US" sz="1600" dirty="0">
                <a:solidFill>
                  <a:schemeClr val="bg2">
                    <a:lumMod val="50000"/>
                  </a:schemeClr>
                </a:solidFill>
                <a:latin typeface="Nexa Light" panose="02000000000000000000" pitchFamily="50" charset="0"/>
              </a:rPr>
              <a:t> et </a:t>
            </a:r>
            <a:r>
              <a:rPr lang="en-US" sz="1600" dirty="0" err="1">
                <a:solidFill>
                  <a:schemeClr val="bg2">
                    <a:lumMod val="50000"/>
                  </a:schemeClr>
                </a:solidFill>
                <a:latin typeface="Nexa Light" panose="02000000000000000000" pitchFamily="50" charset="0"/>
              </a:rPr>
              <a:t>aut</a:t>
            </a:r>
            <a:r>
              <a:rPr lang="en-US" sz="1600" dirty="0">
                <a:solidFill>
                  <a:schemeClr val="bg2">
                    <a:lumMod val="50000"/>
                  </a:schemeClr>
                </a:solidFill>
                <a:latin typeface="Nexa Light" panose="02000000000000000000" pitchFamily="50" charset="0"/>
              </a:rPr>
              <a:t> </a:t>
            </a:r>
            <a:r>
              <a:rPr lang="en-US" sz="1600" dirty="0" err="1">
                <a:solidFill>
                  <a:schemeClr val="bg2">
                    <a:lumMod val="50000"/>
                  </a:schemeClr>
                </a:solidFill>
                <a:latin typeface="Nexa Light" panose="02000000000000000000" pitchFamily="50" charset="0"/>
              </a:rPr>
              <a:t>officiis</a:t>
            </a:r>
            <a:r>
              <a:rPr lang="en-US" sz="1600" dirty="0">
                <a:solidFill>
                  <a:schemeClr val="bg2">
                    <a:lumMod val="50000"/>
                  </a:schemeClr>
                </a:solidFill>
                <a:latin typeface="Nexa Light" panose="02000000000000000000" pitchFamily="50" charset="0"/>
              </a:rPr>
              <a:t> </a:t>
            </a:r>
            <a:r>
              <a:rPr lang="en-US" sz="1600" dirty="0" err="1">
                <a:solidFill>
                  <a:schemeClr val="bg2">
                    <a:lumMod val="50000"/>
                  </a:schemeClr>
                </a:solidFill>
                <a:latin typeface="Nexa Light" panose="02000000000000000000" pitchFamily="50" charset="0"/>
              </a:rPr>
              <a:t>debitis</a:t>
            </a:r>
            <a:r>
              <a:rPr lang="en-US" sz="1600" dirty="0">
                <a:solidFill>
                  <a:schemeClr val="bg2">
                    <a:lumMod val="50000"/>
                  </a:schemeClr>
                </a:solidFill>
                <a:latin typeface="Nexa Light" panose="02000000000000000000" pitchFamily="50" charset="0"/>
              </a:rPr>
              <a:t> </a:t>
            </a:r>
            <a:r>
              <a:rPr lang="en-US" sz="1600" dirty="0" err="1">
                <a:solidFill>
                  <a:schemeClr val="bg2">
                    <a:lumMod val="50000"/>
                  </a:schemeClr>
                </a:solidFill>
                <a:latin typeface="Nexa Light" panose="02000000000000000000" pitchFamily="50" charset="0"/>
              </a:rPr>
              <a:t>aut</a:t>
            </a:r>
            <a:r>
              <a:rPr lang="en-US" sz="1600" dirty="0">
                <a:solidFill>
                  <a:schemeClr val="bg2">
                    <a:lumMod val="50000"/>
                  </a:schemeClr>
                </a:solidFill>
                <a:latin typeface="Nexa Light" panose="02000000000000000000" pitchFamily="50" charset="0"/>
              </a:rPr>
              <a:t> </a:t>
            </a:r>
            <a:r>
              <a:rPr lang="en-US" sz="1600" dirty="0" err="1">
                <a:solidFill>
                  <a:schemeClr val="bg2">
                    <a:lumMod val="50000"/>
                  </a:schemeClr>
                </a:solidFill>
                <a:latin typeface="Nexa Light" panose="02000000000000000000" pitchFamily="50" charset="0"/>
              </a:rPr>
              <a:t>rerum</a:t>
            </a:r>
            <a:r>
              <a:rPr lang="en-US" sz="1600" dirty="0">
                <a:solidFill>
                  <a:schemeClr val="bg2">
                    <a:lumMod val="50000"/>
                  </a:schemeClr>
                </a:solidFill>
                <a:latin typeface="Nexa Light" panose="02000000000000000000" pitchFamily="50" charset="0"/>
              </a:rPr>
              <a:t> </a:t>
            </a:r>
            <a:r>
              <a:rPr lang="en-US" sz="1600" dirty="0" err="1">
                <a:solidFill>
                  <a:schemeClr val="bg2">
                    <a:lumMod val="50000"/>
                  </a:schemeClr>
                </a:solidFill>
                <a:latin typeface="Nexa Light" panose="02000000000000000000" pitchFamily="50" charset="0"/>
              </a:rPr>
              <a:t>necessitatibus</a:t>
            </a:r>
            <a:r>
              <a:rPr lang="en-US" sz="1600" dirty="0">
                <a:solidFill>
                  <a:schemeClr val="bg2">
                    <a:lumMod val="50000"/>
                  </a:schemeClr>
                </a:solidFill>
                <a:latin typeface="Nexa Light" panose="02000000000000000000" pitchFamily="50" charset="0"/>
              </a:rPr>
              <a:t> </a:t>
            </a:r>
            <a:r>
              <a:rPr lang="en-US" sz="1600" dirty="0" err="1">
                <a:solidFill>
                  <a:schemeClr val="bg2">
                    <a:lumMod val="50000"/>
                  </a:schemeClr>
                </a:solidFill>
                <a:latin typeface="Nexa Light" panose="02000000000000000000" pitchFamily="50" charset="0"/>
              </a:rPr>
              <a:t>saepe</a:t>
            </a:r>
            <a:r>
              <a:rPr lang="en-US" sz="1600" dirty="0">
                <a:solidFill>
                  <a:schemeClr val="bg2">
                    <a:lumMod val="50000"/>
                  </a:schemeClr>
                </a:solidFill>
                <a:latin typeface="Nexa Light" panose="02000000000000000000" pitchFamily="50" charset="0"/>
              </a:rPr>
              <a:t> </a:t>
            </a:r>
            <a:r>
              <a:rPr lang="en-US" sz="1600" dirty="0" err="1">
                <a:solidFill>
                  <a:schemeClr val="bg2">
                    <a:lumMod val="50000"/>
                  </a:schemeClr>
                </a:solidFill>
                <a:latin typeface="Nexa Light" panose="02000000000000000000" pitchFamily="50" charset="0"/>
              </a:rPr>
              <a:t>eveniet</a:t>
            </a:r>
            <a:r>
              <a:rPr lang="en-US" sz="1600" dirty="0">
                <a:solidFill>
                  <a:schemeClr val="bg2">
                    <a:lumMod val="50000"/>
                  </a:schemeClr>
                </a:solidFill>
                <a:latin typeface="Nexa Light" panose="02000000000000000000" pitchFamily="50" charset="0"/>
              </a:rPr>
              <a:t> </a:t>
            </a:r>
            <a:r>
              <a:rPr lang="en-US" sz="1600" dirty="0" err="1">
                <a:solidFill>
                  <a:schemeClr val="bg2">
                    <a:lumMod val="50000"/>
                  </a:schemeClr>
                </a:solidFill>
                <a:latin typeface="Nexa Light" panose="02000000000000000000" pitchFamily="50" charset="0"/>
              </a:rPr>
              <a:t>ut</a:t>
            </a:r>
            <a:r>
              <a:rPr lang="en-US" sz="1600" dirty="0">
                <a:solidFill>
                  <a:schemeClr val="bg2">
                    <a:lumMod val="50000"/>
                  </a:schemeClr>
                </a:solidFill>
                <a:latin typeface="Nexa Light" panose="02000000000000000000" pitchFamily="50" charset="0"/>
              </a:rPr>
              <a:t> </a:t>
            </a:r>
            <a:r>
              <a:rPr lang="en-US" sz="1600" dirty="0" smtClean="0">
                <a:solidFill>
                  <a:schemeClr val="bg2">
                    <a:lumMod val="50000"/>
                  </a:schemeClr>
                </a:solidFill>
                <a:latin typeface="Nexa Light" panose="02000000000000000000" pitchFamily="50" charset="0"/>
              </a:rPr>
              <a:t> </a:t>
            </a:r>
            <a:r>
              <a:rPr lang="en-US" sz="1600" dirty="0" err="1">
                <a:solidFill>
                  <a:schemeClr val="bg2">
                    <a:lumMod val="50000"/>
                  </a:schemeClr>
                </a:solidFill>
                <a:latin typeface="Nexa Light" panose="02000000000000000000" pitchFamily="50" charset="0"/>
              </a:rPr>
              <a:t>saepe</a:t>
            </a:r>
            <a:r>
              <a:rPr lang="en-US" sz="1600" dirty="0">
                <a:solidFill>
                  <a:schemeClr val="bg2">
                    <a:lumMod val="50000"/>
                  </a:schemeClr>
                </a:solidFill>
                <a:latin typeface="Nexa Light" panose="02000000000000000000" pitchFamily="50" charset="0"/>
              </a:rPr>
              <a:t> </a:t>
            </a:r>
            <a:r>
              <a:rPr lang="en-US" sz="1600" dirty="0" err="1">
                <a:solidFill>
                  <a:schemeClr val="bg2">
                    <a:lumMod val="50000"/>
                  </a:schemeClr>
                </a:solidFill>
                <a:latin typeface="Nexa Light" panose="02000000000000000000" pitchFamily="50" charset="0"/>
              </a:rPr>
              <a:t>eveniet</a:t>
            </a:r>
            <a:r>
              <a:rPr lang="en-US" sz="1600" dirty="0">
                <a:solidFill>
                  <a:schemeClr val="bg2">
                    <a:lumMod val="50000"/>
                  </a:schemeClr>
                </a:solidFill>
                <a:latin typeface="Nexa Light" panose="02000000000000000000" pitchFamily="50" charset="0"/>
              </a:rPr>
              <a:t> </a:t>
            </a:r>
            <a:r>
              <a:rPr lang="en-US" sz="1600" dirty="0" err="1">
                <a:solidFill>
                  <a:schemeClr val="bg2">
                    <a:lumMod val="50000"/>
                  </a:schemeClr>
                </a:solidFill>
                <a:latin typeface="Nexa Light" panose="02000000000000000000" pitchFamily="50" charset="0"/>
              </a:rPr>
              <a:t>ut</a:t>
            </a:r>
            <a:r>
              <a:rPr lang="en-US" sz="1600" dirty="0">
                <a:solidFill>
                  <a:schemeClr val="bg2">
                    <a:lumMod val="50000"/>
                  </a:schemeClr>
                </a:solidFill>
                <a:latin typeface="Nexa Light" panose="02000000000000000000" pitchFamily="50" charset="0"/>
              </a:rPr>
              <a:t> </a:t>
            </a:r>
          </a:p>
        </p:txBody>
      </p:sp>
    </p:spTree>
    <p:extLst>
      <p:ext uri="{BB962C8B-B14F-4D97-AF65-F5344CB8AC3E}">
        <p14:creationId xmlns:p14="http://schemas.microsoft.com/office/powerpoint/2010/main" val="2269478235"/>
      </p:ext>
    </p:extLst>
  </p:cSld>
  <p:clrMapOvr>
    <a:masterClrMapping/>
  </p:clrMapOvr>
  <p:transition spd="slow" advTm="6000">
    <p:pull/>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Image result for portfolio icon 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051373" y="275770"/>
            <a:ext cx="1574153" cy="1378821"/>
          </a:xfrm>
          <a:prstGeom prst="rect">
            <a:avLst/>
          </a:prstGeom>
          <a:noFill/>
          <a:ln>
            <a:noFill/>
          </a:ln>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95249" y="2062341"/>
            <a:ext cx="5486400" cy="1938992"/>
          </a:xfrm>
          <a:prstGeom prst="rect">
            <a:avLst/>
          </a:prstGeom>
          <a:noFill/>
        </p:spPr>
        <p:txBody>
          <a:bodyPr wrap="square" rtlCol="0">
            <a:spAutoFit/>
          </a:bodyPr>
          <a:lstStyle/>
          <a:p>
            <a:pPr algn="ctr"/>
            <a:r>
              <a:rPr lang="en-US" sz="6000" spc="300" dirty="0" smtClean="0">
                <a:solidFill>
                  <a:srgbClr val="002060"/>
                </a:solidFill>
                <a:latin typeface="Nexa Bold" panose="02000000000000000000" pitchFamily="50" charset="0"/>
              </a:rPr>
              <a:t>OUR </a:t>
            </a:r>
          </a:p>
          <a:p>
            <a:pPr algn="ctr"/>
            <a:r>
              <a:rPr lang="en-US" sz="6000" spc="600" dirty="0" smtClean="0">
                <a:solidFill>
                  <a:srgbClr val="002060"/>
                </a:solidFill>
                <a:latin typeface="Nexa Bold" panose="02000000000000000000" pitchFamily="50" charset="0"/>
              </a:rPr>
              <a:t>PROJECTS</a:t>
            </a:r>
            <a:endParaRPr lang="en-US" sz="6000" spc="600" dirty="0">
              <a:solidFill>
                <a:srgbClr val="002060"/>
              </a:solidFill>
              <a:latin typeface="Nexa Bold" panose="02000000000000000000" pitchFamily="50" charset="0"/>
            </a:endParaRPr>
          </a:p>
        </p:txBody>
      </p:sp>
      <p:sp>
        <p:nvSpPr>
          <p:cNvPr id="8" name="Teardrop 7"/>
          <p:cNvSpPr/>
          <p:nvPr/>
        </p:nvSpPr>
        <p:spPr>
          <a:xfrm>
            <a:off x="6284686" y="0"/>
            <a:ext cx="5907314" cy="6858000"/>
          </a:xfrm>
          <a:prstGeom prst="teardrop">
            <a:avLst/>
          </a:prstGeom>
          <a:blipFill dpi="0" rotWithShape="1">
            <a:blip r:embed="rId3"/>
            <a:srcRect/>
            <a:stretch>
              <a:fillRect l="-40000" r="-50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p:cNvSpPr txBox="1"/>
          <p:nvPr/>
        </p:nvSpPr>
        <p:spPr>
          <a:xfrm>
            <a:off x="571501" y="4409082"/>
            <a:ext cx="4800600" cy="1569660"/>
          </a:xfrm>
          <a:prstGeom prst="rect">
            <a:avLst/>
          </a:prstGeom>
          <a:noFill/>
        </p:spPr>
        <p:txBody>
          <a:bodyPr wrap="square" rtlCol="0">
            <a:spAutoFit/>
          </a:bodyPr>
          <a:lstStyle/>
          <a:p>
            <a:pPr algn="ctr">
              <a:lnSpc>
                <a:spcPct val="150000"/>
              </a:lnSpc>
            </a:pPr>
            <a:r>
              <a:rPr lang="en-US" sz="1600" dirty="0" err="1">
                <a:solidFill>
                  <a:schemeClr val="bg2">
                    <a:lumMod val="50000"/>
                  </a:schemeClr>
                </a:solidFill>
                <a:latin typeface="Nexa Light" panose="02000000000000000000" pitchFamily="50" charset="0"/>
              </a:rPr>
              <a:t>quibusdam</a:t>
            </a:r>
            <a:r>
              <a:rPr lang="en-US" sz="1600" dirty="0">
                <a:solidFill>
                  <a:schemeClr val="bg2">
                    <a:lumMod val="50000"/>
                  </a:schemeClr>
                </a:solidFill>
                <a:latin typeface="Nexa Light" panose="02000000000000000000" pitchFamily="50" charset="0"/>
              </a:rPr>
              <a:t> et </a:t>
            </a:r>
            <a:r>
              <a:rPr lang="en-US" sz="1600" dirty="0" err="1">
                <a:solidFill>
                  <a:schemeClr val="bg2">
                    <a:lumMod val="50000"/>
                  </a:schemeClr>
                </a:solidFill>
                <a:latin typeface="Nexa Light" panose="02000000000000000000" pitchFamily="50" charset="0"/>
              </a:rPr>
              <a:t>aut</a:t>
            </a:r>
            <a:r>
              <a:rPr lang="en-US" sz="1600" dirty="0">
                <a:solidFill>
                  <a:schemeClr val="bg2">
                    <a:lumMod val="50000"/>
                  </a:schemeClr>
                </a:solidFill>
                <a:latin typeface="Nexa Light" panose="02000000000000000000" pitchFamily="50" charset="0"/>
              </a:rPr>
              <a:t> </a:t>
            </a:r>
            <a:r>
              <a:rPr lang="en-US" sz="1600" dirty="0" err="1">
                <a:solidFill>
                  <a:schemeClr val="bg2">
                    <a:lumMod val="50000"/>
                  </a:schemeClr>
                </a:solidFill>
                <a:latin typeface="Nexa Light" panose="02000000000000000000" pitchFamily="50" charset="0"/>
              </a:rPr>
              <a:t>officiis</a:t>
            </a:r>
            <a:r>
              <a:rPr lang="en-US" sz="1600" dirty="0">
                <a:solidFill>
                  <a:schemeClr val="bg2">
                    <a:lumMod val="50000"/>
                  </a:schemeClr>
                </a:solidFill>
                <a:latin typeface="Nexa Light" panose="02000000000000000000" pitchFamily="50" charset="0"/>
              </a:rPr>
              <a:t> </a:t>
            </a:r>
            <a:r>
              <a:rPr lang="en-US" sz="1600" dirty="0" err="1">
                <a:solidFill>
                  <a:schemeClr val="bg2">
                    <a:lumMod val="50000"/>
                  </a:schemeClr>
                </a:solidFill>
                <a:latin typeface="Nexa Light" panose="02000000000000000000" pitchFamily="50" charset="0"/>
              </a:rPr>
              <a:t>debitis</a:t>
            </a:r>
            <a:r>
              <a:rPr lang="en-US" sz="1600" dirty="0">
                <a:solidFill>
                  <a:schemeClr val="bg2">
                    <a:lumMod val="50000"/>
                  </a:schemeClr>
                </a:solidFill>
                <a:latin typeface="Nexa Light" panose="02000000000000000000" pitchFamily="50" charset="0"/>
              </a:rPr>
              <a:t> </a:t>
            </a:r>
            <a:r>
              <a:rPr lang="en-US" sz="1600" dirty="0" err="1">
                <a:solidFill>
                  <a:schemeClr val="bg2">
                    <a:lumMod val="50000"/>
                  </a:schemeClr>
                </a:solidFill>
                <a:latin typeface="Nexa Light" panose="02000000000000000000" pitchFamily="50" charset="0"/>
              </a:rPr>
              <a:t>aut</a:t>
            </a:r>
            <a:r>
              <a:rPr lang="en-US" sz="1600" dirty="0">
                <a:solidFill>
                  <a:schemeClr val="bg2">
                    <a:lumMod val="50000"/>
                  </a:schemeClr>
                </a:solidFill>
                <a:latin typeface="Nexa Light" panose="02000000000000000000" pitchFamily="50" charset="0"/>
              </a:rPr>
              <a:t> </a:t>
            </a:r>
            <a:r>
              <a:rPr lang="en-US" sz="1600" dirty="0" err="1">
                <a:solidFill>
                  <a:schemeClr val="bg2">
                    <a:lumMod val="50000"/>
                  </a:schemeClr>
                </a:solidFill>
                <a:latin typeface="Nexa Light" panose="02000000000000000000" pitchFamily="50" charset="0"/>
              </a:rPr>
              <a:t>rerum</a:t>
            </a:r>
            <a:r>
              <a:rPr lang="en-US" sz="1600" dirty="0">
                <a:solidFill>
                  <a:schemeClr val="bg2">
                    <a:lumMod val="50000"/>
                  </a:schemeClr>
                </a:solidFill>
                <a:latin typeface="Nexa Light" panose="02000000000000000000" pitchFamily="50" charset="0"/>
              </a:rPr>
              <a:t> </a:t>
            </a:r>
            <a:r>
              <a:rPr lang="en-US" sz="1600" dirty="0" err="1">
                <a:solidFill>
                  <a:schemeClr val="bg2">
                    <a:lumMod val="50000"/>
                  </a:schemeClr>
                </a:solidFill>
                <a:latin typeface="Nexa Light" panose="02000000000000000000" pitchFamily="50" charset="0"/>
              </a:rPr>
              <a:t>necessitatibusquibusdam</a:t>
            </a:r>
            <a:r>
              <a:rPr lang="en-US" sz="1600" dirty="0">
                <a:solidFill>
                  <a:schemeClr val="bg2">
                    <a:lumMod val="50000"/>
                  </a:schemeClr>
                </a:solidFill>
                <a:latin typeface="Nexa Light" panose="02000000000000000000" pitchFamily="50" charset="0"/>
              </a:rPr>
              <a:t> et </a:t>
            </a:r>
            <a:r>
              <a:rPr lang="en-US" sz="1600" dirty="0" err="1">
                <a:solidFill>
                  <a:schemeClr val="bg2">
                    <a:lumMod val="50000"/>
                  </a:schemeClr>
                </a:solidFill>
                <a:latin typeface="Nexa Light" panose="02000000000000000000" pitchFamily="50" charset="0"/>
              </a:rPr>
              <a:t>aut</a:t>
            </a:r>
            <a:r>
              <a:rPr lang="en-US" sz="1600" dirty="0">
                <a:solidFill>
                  <a:schemeClr val="bg2">
                    <a:lumMod val="50000"/>
                  </a:schemeClr>
                </a:solidFill>
                <a:latin typeface="Nexa Light" panose="02000000000000000000" pitchFamily="50" charset="0"/>
              </a:rPr>
              <a:t> </a:t>
            </a:r>
            <a:r>
              <a:rPr lang="en-US" sz="1600" dirty="0" err="1">
                <a:solidFill>
                  <a:schemeClr val="bg2">
                    <a:lumMod val="50000"/>
                  </a:schemeClr>
                </a:solidFill>
                <a:latin typeface="Nexa Light" panose="02000000000000000000" pitchFamily="50" charset="0"/>
              </a:rPr>
              <a:t>officiis</a:t>
            </a:r>
            <a:r>
              <a:rPr lang="en-US" sz="1600" dirty="0">
                <a:solidFill>
                  <a:schemeClr val="bg2">
                    <a:lumMod val="50000"/>
                  </a:schemeClr>
                </a:solidFill>
                <a:latin typeface="Nexa Light" panose="02000000000000000000" pitchFamily="50" charset="0"/>
              </a:rPr>
              <a:t> </a:t>
            </a:r>
            <a:r>
              <a:rPr lang="en-US" sz="1600" dirty="0" err="1">
                <a:solidFill>
                  <a:schemeClr val="bg2">
                    <a:lumMod val="50000"/>
                  </a:schemeClr>
                </a:solidFill>
                <a:latin typeface="Nexa Light" panose="02000000000000000000" pitchFamily="50" charset="0"/>
              </a:rPr>
              <a:t>debitis</a:t>
            </a:r>
            <a:r>
              <a:rPr lang="en-US" sz="1600" dirty="0">
                <a:solidFill>
                  <a:schemeClr val="bg2">
                    <a:lumMod val="50000"/>
                  </a:schemeClr>
                </a:solidFill>
                <a:latin typeface="Nexa Light" panose="02000000000000000000" pitchFamily="50" charset="0"/>
              </a:rPr>
              <a:t> </a:t>
            </a:r>
            <a:r>
              <a:rPr lang="en-US" sz="1600" dirty="0" err="1">
                <a:solidFill>
                  <a:schemeClr val="bg2">
                    <a:lumMod val="50000"/>
                  </a:schemeClr>
                </a:solidFill>
                <a:latin typeface="Nexa Light" panose="02000000000000000000" pitchFamily="50" charset="0"/>
              </a:rPr>
              <a:t>aut</a:t>
            </a:r>
            <a:r>
              <a:rPr lang="en-US" sz="1600" dirty="0">
                <a:solidFill>
                  <a:schemeClr val="bg2">
                    <a:lumMod val="50000"/>
                  </a:schemeClr>
                </a:solidFill>
                <a:latin typeface="Nexa Light" panose="02000000000000000000" pitchFamily="50" charset="0"/>
              </a:rPr>
              <a:t> </a:t>
            </a:r>
            <a:r>
              <a:rPr lang="en-US" sz="1600" dirty="0" err="1">
                <a:solidFill>
                  <a:schemeClr val="bg2">
                    <a:lumMod val="50000"/>
                  </a:schemeClr>
                </a:solidFill>
                <a:latin typeface="Nexa Light" panose="02000000000000000000" pitchFamily="50" charset="0"/>
              </a:rPr>
              <a:t>rerum</a:t>
            </a:r>
            <a:r>
              <a:rPr lang="en-US" sz="1600" dirty="0">
                <a:solidFill>
                  <a:schemeClr val="bg2">
                    <a:lumMod val="50000"/>
                  </a:schemeClr>
                </a:solidFill>
                <a:latin typeface="Nexa Light" panose="02000000000000000000" pitchFamily="50" charset="0"/>
              </a:rPr>
              <a:t> </a:t>
            </a:r>
            <a:r>
              <a:rPr lang="en-US" sz="1600" dirty="0" err="1">
                <a:solidFill>
                  <a:schemeClr val="bg2">
                    <a:lumMod val="50000"/>
                  </a:schemeClr>
                </a:solidFill>
                <a:latin typeface="Nexa Light" panose="02000000000000000000" pitchFamily="50" charset="0"/>
              </a:rPr>
              <a:t>necessitatibus</a:t>
            </a:r>
            <a:r>
              <a:rPr lang="en-US" sz="1600" dirty="0">
                <a:solidFill>
                  <a:schemeClr val="bg2">
                    <a:lumMod val="50000"/>
                  </a:schemeClr>
                </a:solidFill>
                <a:latin typeface="Nexa Light" panose="02000000000000000000" pitchFamily="50" charset="0"/>
              </a:rPr>
              <a:t> </a:t>
            </a:r>
            <a:r>
              <a:rPr lang="en-US" sz="1600" dirty="0" err="1">
                <a:solidFill>
                  <a:schemeClr val="bg2">
                    <a:lumMod val="50000"/>
                  </a:schemeClr>
                </a:solidFill>
                <a:latin typeface="Nexa Light" panose="02000000000000000000" pitchFamily="50" charset="0"/>
              </a:rPr>
              <a:t>saepe</a:t>
            </a:r>
            <a:r>
              <a:rPr lang="en-US" sz="1600" dirty="0">
                <a:solidFill>
                  <a:schemeClr val="bg2">
                    <a:lumMod val="50000"/>
                  </a:schemeClr>
                </a:solidFill>
                <a:latin typeface="Nexa Light" panose="02000000000000000000" pitchFamily="50" charset="0"/>
              </a:rPr>
              <a:t> </a:t>
            </a:r>
            <a:r>
              <a:rPr lang="en-US" sz="1600" dirty="0" err="1">
                <a:solidFill>
                  <a:schemeClr val="bg2">
                    <a:lumMod val="50000"/>
                  </a:schemeClr>
                </a:solidFill>
                <a:latin typeface="Nexa Light" panose="02000000000000000000" pitchFamily="50" charset="0"/>
              </a:rPr>
              <a:t>eveniet</a:t>
            </a:r>
            <a:r>
              <a:rPr lang="en-US" sz="1600" dirty="0">
                <a:solidFill>
                  <a:schemeClr val="bg2">
                    <a:lumMod val="50000"/>
                  </a:schemeClr>
                </a:solidFill>
                <a:latin typeface="Nexa Light" panose="02000000000000000000" pitchFamily="50" charset="0"/>
              </a:rPr>
              <a:t> </a:t>
            </a:r>
            <a:r>
              <a:rPr lang="en-US" sz="1600" dirty="0" err="1">
                <a:solidFill>
                  <a:schemeClr val="bg2">
                    <a:lumMod val="50000"/>
                  </a:schemeClr>
                </a:solidFill>
                <a:latin typeface="Nexa Light" panose="02000000000000000000" pitchFamily="50" charset="0"/>
              </a:rPr>
              <a:t>ut</a:t>
            </a:r>
            <a:r>
              <a:rPr lang="en-US" sz="1600" dirty="0">
                <a:solidFill>
                  <a:schemeClr val="bg2">
                    <a:lumMod val="50000"/>
                  </a:schemeClr>
                </a:solidFill>
                <a:latin typeface="Nexa Light" panose="02000000000000000000" pitchFamily="50" charset="0"/>
              </a:rPr>
              <a:t> </a:t>
            </a:r>
            <a:r>
              <a:rPr lang="en-US" sz="1600" dirty="0" smtClean="0">
                <a:solidFill>
                  <a:schemeClr val="bg2">
                    <a:lumMod val="50000"/>
                  </a:schemeClr>
                </a:solidFill>
                <a:latin typeface="Nexa Light" panose="02000000000000000000" pitchFamily="50" charset="0"/>
              </a:rPr>
              <a:t> </a:t>
            </a:r>
            <a:r>
              <a:rPr lang="en-US" sz="1600" dirty="0" err="1">
                <a:solidFill>
                  <a:schemeClr val="bg2">
                    <a:lumMod val="50000"/>
                  </a:schemeClr>
                </a:solidFill>
                <a:latin typeface="Nexa Light" panose="02000000000000000000" pitchFamily="50" charset="0"/>
              </a:rPr>
              <a:t>saepe</a:t>
            </a:r>
            <a:r>
              <a:rPr lang="en-US" sz="1600" dirty="0">
                <a:solidFill>
                  <a:schemeClr val="bg2">
                    <a:lumMod val="50000"/>
                  </a:schemeClr>
                </a:solidFill>
                <a:latin typeface="Nexa Light" panose="02000000000000000000" pitchFamily="50" charset="0"/>
              </a:rPr>
              <a:t> </a:t>
            </a:r>
            <a:r>
              <a:rPr lang="en-US" sz="1600" dirty="0" err="1">
                <a:solidFill>
                  <a:schemeClr val="bg2">
                    <a:lumMod val="50000"/>
                  </a:schemeClr>
                </a:solidFill>
                <a:latin typeface="Nexa Light" panose="02000000000000000000" pitchFamily="50" charset="0"/>
              </a:rPr>
              <a:t>eveniet</a:t>
            </a:r>
            <a:r>
              <a:rPr lang="en-US" sz="1600" dirty="0">
                <a:solidFill>
                  <a:schemeClr val="bg2">
                    <a:lumMod val="50000"/>
                  </a:schemeClr>
                </a:solidFill>
                <a:latin typeface="Nexa Light" panose="02000000000000000000" pitchFamily="50" charset="0"/>
              </a:rPr>
              <a:t> </a:t>
            </a:r>
            <a:r>
              <a:rPr lang="en-US" sz="1600" dirty="0" err="1">
                <a:solidFill>
                  <a:schemeClr val="bg2">
                    <a:lumMod val="50000"/>
                  </a:schemeClr>
                </a:solidFill>
                <a:latin typeface="Nexa Light" panose="02000000000000000000" pitchFamily="50" charset="0"/>
              </a:rPr>
              <a:t>ut</a:t>
            </a:r>
            <a:r>
              <a:rPr lang="en-US" sz="1600" dirty="0">
                <a:solidFill>
                  <a:schemeClr val="bg2">
                    <a:lumMod val="50000"/>
                  </a:schemeClr>
                </a:solidFill>
                <a:latin typeface="Nexa Light" panose="02000000000000000000" pitchFamily="50" charset="0"/>
              </a:rPr>
              <a:t> </a:t>
            </a:r>
          </a:p>
        </p:txBody>
      </p:sp>
    </p:spTree>
    <p:extLst>
      <p:ext uri="{BB962C8B-B14F-4D97-AF65-F5344CB8AC3E}">
        <p14:creationId xmlns:p14="http://schemas.microsoft.com/office/powerpoint/2010/main" val="1503058528"/>
      </p:ext>
    </p:extLst>
  </p:cSld>
  <p:clrMapOvr>
    <a:masterClrMapping/>
  </p:clrMapOvr>
  <p:transition spd="slow" advTm="6000">
    <p:pull/>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711479" y="325927"/>
            <a:ext cx="3673378" cy="769441"/>
          </a:xfrm>
          <a:prstGeom prst="rect">
            <a:avLst/>
          </a:prstGeom>
        </p:spPr>
        <p:txBody>
          <a:bodyPr wrap="none" anchor="t">
            <a:spAutoFit/>
          </a:bodyPr>
          <a:lstStyle/>
          <a:p>
            <a:pPr>
              <a:lnSpc>
                <a:spcPct val="150000"/>
              </a:lnSpc>
            </a:pPr>
            <a:r>
              <a:rPr lang="en-US" sz="3200" spc="300" dirty="0" smtClean="0">
                <a:solidFill>
                  <a:srgbClr val="002060"/>
                </a:solidFill>
                <a:latin typeface="Nexa Bold" panose="02000000000000000000" pitchFamily="50" charset="0"/>
              </a:rPr>
              <a:t>PROJECT MIKE</a:t>
            </a:r>
            <a:endParaRPr lang="en-US" sz="3200" spc="300" dirty="0">
              <a:solidFill>
                <a:srgbClr val="002060"/>
              </a:solidFill>
              <a:latin typeface="Nexa Bold" panose="02000000000000000000" pitchFamily="50" charset="0"/>
            </a:endParaRPr>
          </a:p>
        </p:txBody>
      </p:sp>
      <p:sp>
        <p:nvSpPr>
          <p:cNvPr id="6" name="Rectangle 5"/>
          <p:cNvSpPr/>
          <p:nvPr/>
        </p:nvSpPr>
        <p:spPr>
          <a:xfrm>
            <a:off x="838200" y="1111205"/>
            <a:ext cx="1162050" cy="45719"/>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lang="en-US"/>
          </a:p>
        </p:txBody>
      </p:sp>
      <p:sp>
        <p:nvSpPr>
          <p:cNvPr id="7" name="Rectangle 6"/>
          <p:cNvSpPr/>
          <p:nvPr/>
        </p:nvSpPr>
        <p:spPr>
          <a:xfrm>
            <a:off x="711479" y="1617698"/>
            <a:ext cx="1357038" cy="1569660"/>
          </a:xfrm>
          <a:prstGeom prst="rect">
            <a:avLst/>
          </a:prstGeom>
        </p:spPr>
        <p:txBody>
          <a:bodyPr wrap="none" anchor="t">
            <a:spAutoFit/>
          </a:bodyPr>
          <a:lstStyle/>
          <a:p>
            <a:pPr>
              <a:lnSpc>
                <a:spcPct val="150000"/>
              </a:lnSpc>
            </a:pPr>
            <a:r>
              <a:rPr lang="en-US" sz="1600" spc="300" dirty="0" smtClean="0">
                <a:solidFill>
                  <a:schemeClr val="bg2">
                    <a:lumMod val="90000"/>
                  </a:schemeClr>
                </a:solidFill>
                <a:latin typeface="Nexa Bold" panose="02000000000000000000" pitchFamily="50" charset="0"/>
              </a:rPr>
              <a:t>DATE </a:t>
            </a:r>
          </a:p>
          <a:p>
            <a:pPr>
              <a:lnSpc>
                <a:spcPct val="150000"/>
              </a:lnSpc>
            </a:pPr>
            <a:r>
              <a:rPr lang="en-US" sz="1600" spc="300" dirty="0" smtClean="0">
                <a:solidFill>
                  <a:schemeClr val="bg2">
                    <a:lumMod val="90000"/>
                  </a:schemeClr>
                </a:solidFill>
                <a:latin typeface="Nexa Bold" panose="02000000000000000000" pitchFamily="50" charset="0"/>
              </a:rPr>
              <a:t>CLIENT </a:t>
            </a:r>
          </a:p>
          <a:p>
            <a:pPr>
              <a:lnSpc>
                <a:spcPct val="150000"/>
              </a:lnSpc>
            </a:pPr>
            <a:r>
              <a:rPr lang="en-US" sz="1600" spc="300" dirty="0" smtClean="0">
                <a:solidFill>
                  <a:schemeClr val="bg2">
                    <a:lumMod val="90000"/>
                  </a:schemeClr>
                </a:solidFill>
                <a:latin typeface="Nexa Bold" panose="02000000000000000000" pitchFamily="50" charset="0"/>
              </a:rPr>
              <a:t>FORMAT </a:t>
            </a:r>
          </a:p>
          <a:p>
            <a:pPr>
              <a:lnSpc>
                <a:spcPct val="150000"/>
              </a:lnSpc>
            </a:pPr>
            <a:r>
              <a:rPr lang="en-US" sz="1600" spc="300" dirty="0" smtClean="0">
                <a:solidFill>
                  <a:schemeClr val="bg2">
                    <a:lumMod val="90000"/>
                  </a:schemeClr>
                </a:solidFill>
                <a:latin typeface="Nexa Bold" panose="02000000000000000000" pitchFamily="50" charset="0"/>
              </a:rPr>
              <a:t>MARKET</a:t>
            </a:r>
            <a:endParaRPr lang="en-US" sz="1600" spc="300" dirty="0">
              <a:solidFill>
                <a:schemeClr val="bg2">
                  <a:lumMod val="90000"/>
                </a:schemeClr>
              </a:solidFill>
              <a:latin typeface="Nexa Bold" panose="02000000000000000000" pitchFamily="50" charset="0"/>
            </a:endParaRPr>
          </a:p>
        </p:txBody>
      </p:sp>
      <p:sp>
        <p:nvSpPr>
          <p:cNvPr id="8" name="Rectangle 7"/>
          <p:cNvSpPr/>
          <p:nvPr/>
        </p:nvSpPr>
        <p:spPr>
          <a:xfrm>
            <a:off x="2068517" y="1617698"/>
            <a:ext cx="1869294" cy="1569660"/>
          </a:xfrm>
          <a:prstGeom prst="rect">
            <a:avLst/>
          </a:prstGeom>
        </p:spPr>
        <p:txBody>
          <a:bodyPr wrap="none" anchor="t">
            <a:spAutoFit/>
          </a:bodyPr>
          <a:lstStyle/>
          <a:p>
            <a:pPr>
              <a:lnSpc>
                <a:spcPct val="150000"/>
              </a:lnSpc>
            </a:pPr>
            <a:r>
              <a:rPr lang="en-US" sz="1600" spc="300" dirty="0" smtClean="0">
                <a:solidFill>
                  <a:srgbClr val="002060"/>
                </a:solidFill>
                <a:latin typeface="Nexa Bold" panose="02000000000000000000" pitchFamily="50" charset="0"/>
              </a:rPr>
              <a:t>MARCH 2019</a:t>
            </a:r>
          </a:p>
          <a:p>
            <a:pPr>
              <a:lnSpc>
                <a:spcPct val="150000"/>
              </a:lnSpc>
            </a:pPr>
            <a:r>
              <a:rPr lang="en-US" sz="1600" spc="300" dirty="0" smtClean="0">
                <a:solidFill>
                  <a:srgbClr val="002060"/>
                </a:solidFill>
                <a:latin typeface="Nexa Bold" panose="02000000000000000000" pitchFamily="50" charset="0"/>
              </a:rPr>
              <a:t>VISHWAJIT</a:t>
            </a:r>
          </a:p>
          <a:p>
            <a:pPr>
              <a:lnSpc>
                <a:spcPct val="150000"/>
              </a:lnSpc>
            </a:pPr>
            <a:r>
              <a:rPr lang="en-US" sz="1600" spc="300" dirty="0" smtClean="0">
                <a:solidFill>
                  <a:srgbClr val="002060"/>
                </a:solidFill>
                <a:latin typeface="Nexa Bold" panose="02000000000000000000" pitchFamily="50" charset="0"/>
              </a:rPr>
              <a:t>VIDEO </a:t>
            </a:r>
          </a:p>
          <a:p>
            <a:pPr>
              <a:lnSpc>
                <a:spcPct val="150000"/>
              </a:lnSpc>
            </a:pPr>
            <a:r>
              <a:rPr lang="en-US" sz="1600" spc="300" dirty="0" smtClean="0">
                <a:solidFill>
                  <a:srgbClr val="002060"/>
                </a:solidFill>
                <a:latin typeface="Nexa Bold" panose="02000000000000000000" pitchFamily="50" charset="0"/>
              </a:rPr>
              <a:t>SCOTLAND</a:t>
            </a:r>
            <a:endParaRPr lang="en-US" sz="1600" spc="300" dirty="0">
              <a:solidFill>
                <a:srgbClr val="002060"/>
              </a:solidFill>
              <a:latin typeface="Nexa Bold" panose="02000000000000000000" pitchFamily="50" charset="0"/>
            </a:endParaRPr>
          </a:p>
        </p:txBody>
      </p:sp>
      <p:sp>
        <p:nvSpPr>
          <p:cNvPr id="9" name="Picture Placeholder 8"/>
          <p:cNvSpPr>
            <a:spLocks noGrp="1"/>
          </p:cNvSpPr>
          <p:nvPr>
            <p:ph type="pic" sz="quarter" idx="13"/>
          </p:nvPr>
        </p:nvSpPr>
        <p:spPr>
          <a:xfrm>
            <a:off x="5376863" y="0"/>
            <a:ext cx="3005137" cy="6858000"/>
          </a:xfrm>
          <a:prstGeom prst="frame">
            <a:avLst>
              <a:gd name="adj1" fmla="val 3625"/>
            </a:avLst>
          </a:prstGeom>
          <a:pattFill prst="pct70">
            <a:fgClr>
              <a:schemeClr val="accent1"/>
            </a:fgClr>
            <a:bgClr>
              <a:schemeClr val="bg1"/>
            </a:bgClr>
          </a:pattFill>
        </p:spPr>
      </p:sp>
      <p:sp>
        <p:nvSpPr>
          <p:cNvPr id="10" name="Picture Placeholder 9"/>
          <p:cNvSpPr>
            <a:spLocks noGrp="1"/>
          </p:cNvSpPr>
          <p:nvPr>
            <p:ph type="pic" sz="quarter" idx="14"/>
          </p:nvPr>
        </p:nvSpPr>
        <p:spPr>
          <a:xfrm>
            <a:off x="8610601" y="0"/>
            <a:ext cx="3245304" cy="3187358"/>
          </a:xfrm>
          <a:prstGeom prst="frame">
            <a:avLst>
              <a:gd name="adj1" fmla="val 3535"/>
            </a:avLst>
          </a:prstGeom>
          <a:pattFill prst="pct70">
            <a:fgClr>
              <a:schemeClr val="accent1"/>
            </a:fgClr>
            <a:bgClr>
              <a:schemeClr val="bg1"/>
            </a:bgClr>
          </a:pattFill>
        </p:spPr>
      </p:sp>
      <p:sp>
        <p:nvSpPr>
          <p:cNvPr id="11" name="Picture Placeholder 10"/>
          <p:cNvSpPr>
            <a:spLocks noGrp="1"/>
          </p:cNvSpPr>
          <p:nvPr>
            <p:ph type="pic" sz="quarter" idx="15"/>
          </p:nvPr>
        </p:nvSpPr>
        <p:spPr>
          <a:xfrm>
            <a:off x="8610600" y="3308350"/>
            <a:ext cx="3245304" cy="3549650"/>
          </a:xfrm>
          <a:prstGeom prst="frame">
            <a:avLst>
              <a:gd name="adj1" fmla="val 3695"/>
            </a:avLst>
          </a:prstGeom>
          <a:pattFill prst="pct70">
            <a:fgClr>
              <a:schemeClr val="accent1"/>
            </a:fgClr>
            <a:bgClr>
              <a:schemeClr val="bg1"/>
            </a:bgClr>
          </a:pattFill>
        </p:spPr>
      </p:sp>
      <p:sp>
        <p:nvSpPr>
          <p:cNvPr id="14" name="TextBox 13"/>
          <p:cNvSpPr txBox="1"/>
          <p:nvPr/>
        </p:nvSpPr>
        <p:spPr>
          <a:xfrm>
            <a:off x="711479" y="4701209"/>
            <a:ext cx="4052416" cy="1538819"/>
          </a:xfrm>
          <a:prstGeom prst="rect">
            <a:avLst/>
          </a:prstGeom>
          <a:noFill/>
        </p:spPr>
        <p:txBody>
          <a:bodyPr wrap="square" rtlCol="0">
            <a:spAutoFit/>
          </a:bodyPr>
          <a:lstStyle/>
          <a:p>
            <a:pPr>
              <a:lnSpc>
                <a:spcPct val="150000"/>
              </a:lnSpc>
            </a:pPr>
            <a:r>
              <a:rPr lang="en-US" sz="1600" dirty="0" err="1">
                <a:solidFill>
                  <a:schemeClr val="bg2">
                    <a:lumMod val="50000"/>
                  </a:schemeClr>
                </a:solidFill>
                <a:latin typeface="Nexa Light" panose="02000000000000000000" pitchFamily="50" charset="0"/>
              </a:rPr>
              <a:t>quibusdam</a:t>
            </a:r>
            <a:r>
              <a:rPr lang="en-US" sz="1600" dirty="0">
                <a:solidFill>
                  <a:schemeClr val="bg2">
                    <a:lumMod val="50000"/>
                  </a:schemeClr>
                </a:solidFill>
                <a:latin typeface="Nexa Light" panose="02000000000000000000" pitchFamily="50" charset="0"/>
              </a:rPr>
              <a:t> et </a:t>
            </a:r>
            <a:r>
              <a:rPr lang="en-US" sz="1600" dirty="0" err="1">
                <a:solidFill>
                  <a:schemeClr val="bg2">
                    <a:lumMod val="50000"/>
                  </a:schemeClr>
                </a:solidFill>
                <a:latin typeface="Nexa Light" panose="02000000000000000000" pitchFamily="50" charset="0"/>
              </a:rPr>
              <a:t>aut</a:t>
            </a:r>
            <a:r>
              <a:rPr lang="en-US" sz="1600" dirty="0">
                <a:solidFill>
                  <a:schemeClr val="bg2">
                    <a:lumMod val="50000"/>
                  </a:schemeClr>
                </a:solidFill>
                <a:latin typeface="Nexa Light" panose="02000000000000000000" pitchFamily="50" charset="0"/>
              </a:rPr>
              <a:t> </a:t>
            </a:r>
            <a:r>
              <a:rPr lang="en-US" sz="1600" dirty="0" err="1">
                <a:solidFill>
                  <a:schemeClr val="bg2">
                    <a:lumMod val="50000"/>
                  </a:schemeClr>
                </a:solidFill>
                <a:latin typeface="Nexa Light" panose="02000000000000000000" pitchFamily="50" charset="0"/>
              </a:rPr>
              <a:t>officiis</a:t>
            </a:r>
            <a:r>
              <a:rPr lang="en-US" sz="1600" dirty="0">
                <a:solidFill>
                  <a:schemeClr val="bg2">
                    <a:lumMod val="50000"/>
                  </a:schemeClr>
                </a:solidFill>
                <a:latin typeface="Nexa Light" panose="02000000000000000000" pitchFamily="50" charset="0"/>
              </a:rPr>
              <a:t> </a:t>
            </a:r>
            <a:r>
              <a:rPr lang="en-US" sz="1600" dirty="0" err="1">
                <a:solidFill>
                  <a:schemeClr val="bg2">
                    <a:lumMod val="50000"/>
                  </a:schemeClr>
                </a:solidFill>
                <a:latin typeface="Nexa Light" panose="02000000000000000000" pitchFamily="50" charset="0"/>
              </a:rPr>
              <a:t>debitis</a:t>
            </a:r>
            <a:r>
              <a:rPr lang="en-US" sz="1600" dirty="0">
                <a:solidFill>
                  <a:schemeClr val="bg2">
                    <a:lumMod val="50000"/>
                  </a:schemeClr>
                </a:solidFill>
                <a:latin typeface="Nexa Light" panose="02000000000000000000" pitchFamily="50" charset="0"/>
              </a:rPr>
              <a:t> </a:t>
            </a:r>
            <a:r>
              <a:rPr lang="en-US" sz="1600" dirty="0" err="1">
                <a:solidFill>
                  <a:schemeClr val="bg2">
                    <a:lumMod val="50000"/>
                  </a:schemeClr>
                </a:solidFill>
                <a:latin typeface="Nexa Light" panose="02000000000000000000" pitchFamily="50" charset="0"/>
              </a:rPr>
              <a:t>aut</a:t>
            </a:r>
            <a:r>
              <a:rPr lang="en-US" sz="1600" dirty="0">
                <a:solidFill>
                  <a:schemeClr val="bg2">
                    <a:lumMod val="50000"/>
                  </a:schemeClr>
                </a:solidFill>
                <a:latin typeface="Nexa Light" panose="02000000000000000000" pitchFamily="50" charset="0"/>
              </a:rPr>
              <a:t> </a:t>
            </a:r>
            <a:r>
              <a:rPr lang="en-US" sz="1600" dirty="0" err="1">
                <a:solidFill>
                  <a:schemeClr val="bg2">
                    <a:lumMod val="50000"/>
                  </a:schemeClr>
                </a:solidFill>
                <a:latin typeface="Nexa Light" panose="02000000000000000000" pitchFamily="50" charset="0"/>
              </a:rPr>
              <a:t>rerum</a:t>
            </a:r>
            <a:r>
              <a:rPr lang="en-US" sz="1600" dirty="0">
                <a:solidFill>
                  <a:schemeClr val="bg2">
                    <a:lumMod val="50000"/>
                  </a:schemeClr>
                </a:solidFill>
                <a:latin typeface="Nexa Light" panose="02000000000000000000" pitchFamily="50" charset="0"/>
              </a:rPr>
              <a:t> </a:t>
            </a:r>
            <a:r>
              <a:rPr lang="en-US" sz="1600" dirty="0" err="1">
                <a:solidFill>
                  <a:schemeClr val="bg2">
                    <a:lumMod val="50000"/>
                  </a:schemeClr>
                </a:solidFill>
                <a:latin typeface="Nexa Light" panose="02000000000000000000" pitchFamily="50" charset="0"/>
              </a:rPr>
              <a:t>necessitatibusquibusdam</a:t>
            </a:r>
            <a:r>
              <a:rPr lang="en-US" sz="1600" dirty="0">
                <a:solidFill>
                  <a:schemeClr val="bg2">
                    <a:lumMod val="50000"/>
                  </a:schemeClr>
                </a:solidFill>
                <a:latin typeface="Nexa Light" panose="02000000000000000000" pitchFamily="50" charset="0"/>
              </a:rPr>
              <a:t> et </a:t>
            </a:r>
            <a:r>
              <a:rPr lang="en-US" sz="1600" dirty="0" err="1">
                <a:solidFill>
                  <a:schemeClr val="bg2">
                    <a:lumMod val="50000"/>
                  </a:schemeClr>
                </a:solidFill>
                <a:latin typeface="Nexa Light" panose="02000000000000000000" pitchFamily="50" charset="0"/>
              </a:rPr>
              <a:t>aut</a:t>
            </a:r>
            <a:r>
              <a:rPr lang="en-US" sz="1600" dirty="0">
                <a:solidFill>
                  <a:schemeClr val="bg2">
                    <a:lumMod val="50000"/>
                  </a:schemeClr>
                </a:solidFill>
                <a:latin typeface="Nexa Light" panose="02000000000000000000" pitchFamily="50" charset="0"/>
              </a:rPr>
              <a:t> </a:t>
            </a:r>
            <a:r>
              <a:rPr lang="en-US" sz="1600" dirty="0" err="1">
                <a:solidFill>
                  <a:schemeClr val="bg2">
                    <a:lumMod val="50000"/>
                  </a:schemeClr>
                </a:solidFill>
                <a:latin typeface="Nexa Light" panose="02000000000000000000" pitchFamily="50" charset="0"/>
              </a:rPr>
              <a:t>officiis</a:t>
            </a:r>
            <a:r>
              <a:rPr lang="en-US" sz="1600" dirty="0">
                <a:solidFill>
                  <a:schemeClr val="bg2">
                    <a:lumMod val="50000"/>
                  </a:schemeClr>
                </a:solidFill>
                <a:latin typeface="Nexa Light" panose="02000000000000000000" pitchFamily="50" charset="0"/>
              </a:rPr>
              <a:t> </a:t>
            </a:r>
            <a:r>
              <a:rPr lang="en-US" sz="1600" dirty="0" err="1">
                <a:solidFill>
                  <a:schemeClr val="bg2">
                    <a:lumMod val="50000"/>
                  </a:schemeClr>
                </a:solidFill>
                <a:latin typeface="Nexa Light" panose="02000000000000000000" pitchFamily="50" charset="0"/>
              </a:rPr>
              <a:t>debitis</a:t>
            </a:r>
            <a:r>
              <a:rPr lang="en-US" sz="1600" dirty="0">
                <a:solidFill>
                  <a:schemeClr val="bg2">
                    <a:lumMod val="50000"/>
                  </a:schemeClr>
                </a:solidFill>
                <a:latin typeface="Nexa Light" panose="02000000000000000000" pitchFamily="50" charset="0"/>
              </a:rPr>
              <a:t> </a:t>
            </a:r>
            <a:r>
              <a:rPr lang="en-US" sz="1600" dirty="0" err="1">
                <a:solidFill>
                  <a:schemeClr val="bg2">
                    <a:lumMod val="50000"/>
                  </a:schemeClr>
                </a:solidFill>
                <a:latin typeface="Nexa Light" panose="02000000000000000000" pitchFamily="50" charset="0"/>
              </a:rPr>
              <a:t>aut</a:t>
            </a:r>
            <a:r>
              <a:rPr lang="en-US" sz="1600" dirty="0">
                <a:solidFill>
                  <a:schemeClr val="bg2">
                    <a:lumMod val="50000"/>
                  </a:schemeClr>
                </a:solidFill>
                <a:latin typeface="Nexa Light" panose="02000000000000000000" pitchFamily="50" charset="0"/>
              </a:rPr>
              <a:t> </a:t>
            </a:r>
            <a:r>
              <a:rPr lang="en-US" sz="1600" dirty="0" err="1">
                <a:solidFill>
                  <a:schemeClr val="bg2">
                    <a:lumMod val="50000"/>
                  </a:schemeClr>
                </a:solidFill>
                <a:latin typeface="Nexa Light" panose="02000000000000000000" pitchFamily="50" charset="0"/>
              </a:rPr>
              <a:t>rerum</a:t>
            </a:r>
            <a:r>
              <a:rPr lang="en-US" sz="1600" dirty="0">
                <a:solidFill>
                  <a:schemeClr val="bg2">
                    <a:lumMod val="50000"/>
                  </a:schemeClr>
                </a:solidFill>
                <a:latin typeface="Nexa Light" panose="02000000000000000000" pitchFamily="50" charset="0"/>
              </a:rPr>
              <a:t> </a:t>
            </a:r>
            <a:r>
              <a:rPr lang="en-US" sz="1600" dirty="0" err="1">
                <a:solidFill>
                  <a:schemeClr val="bg2">
                    <a:lumMod val="50000"/>
                  </a:schemeClr>
                </a:solidFill>
                <a:latin typeface="Nexa Light" panose="02000000000000000000" pitchFamily="50" charset="0"/>
              </a:rPr>
              <a:t>necessitatibus</a:t>
            </a:r>
            <a:r>
              <a:rPr lang="en-US" sz="1600" dirty="0">
                <a:solidFill>
                  <a:schemeClr val="bg2">
                    <a:lumMod val="50000"/>
                  </a:schemeClr>
                </a:solidFill>
                <a:latin typeface="Nexa Light" panose="02000000000000000000" pitchFamily="50" charset="0"/>
              </a:rPr>
              <a:t> </a:t>
            </a:r>
            <a:r>
              <a:rPr lang="en-US" sz="1600" dirty="0" err="1">
                <a:solidFill>
                  <a:schemeClr val="bg2">
                    <a:lumMod val="50000"/>
                  </a:schemeClr>
                </a:solidFill>
                <a:latin typeface="Nexa Light" panose="02000000000000000000" pitchFamily="50" charset="0"/>
              </a:rPr>
              <a:t>saepe</a:t>
            </a:r>
            <a:r>
              <a:rPr lang="en-US" sz="1600" dirty="0">
                <a:solidFill>
                  <a:schemeClr val="bg2">
                    <a:lumMod val="50000"/>
                  </a:schemeClr>
                </a:solidFill>
                <a:latin typeface="Nexa Light" panose="02000000000000000000" pitchFamily="50" charset="0"/>
              </a:rPr>
              <a:t> </a:t>
            </a:r>
            <a:r>
              <a:rPr lang="en-US" sz="1600" dirty="0" err="1">
                <a:solidFill>
                  <a:schemeClr val="bg2">
                    <a:lumMod val="50000"/>
                  </a:schemeClr>
                </a:solidFill>
                <a:latin typeface="Nexa Light" panose="02000000000000000000" pitchFamily="50" charset="0"/>
              </a:rPr>
              <a:t>eveniet</a:t>
            </a:r>
            <a:r>
              <a:rPr lang="en-US" sz="1600" dirty="0">
                <a:solidFill>
                  <a:schemeClr val="bg2">
                    <a:lumMod val="50000"/>
                  </a:schemeClr>
                </a:solidFill>
                <a:latin typeface="Nexa Light" panose="02000000000000000000" pitchFamily="50" charset="0"/>
              </a:rPr>
              <a:t> </a:t>
            </a:r>
            <a:r>
              <a:rPr lang="en-US" sz="1600" dirty="0" err="1">
                <a:solidFill>
                  <a:schemeClr val="bg2">
                    <a:lumMod val="50000"/>
                  </a:schemeClr>
                </a:solidFill>
                <a:latin typeface="Nexa Light" panose="02000000000000000000" pitchFamily="50" charset="0"/>
              </a:rPr>
              <a:t>ut</a:t>
            </a:r>
            <a:r>
              <a:rPr lang="en-US" sz="1600" dirty="0">
                <a:solidFill>
                  <a:schemeClr val="bg2">
                    <a:lumMod val="50000"/>
                  </a:schemeClr>
                </a:solidFill>
                <a:latin typeface="Nexa Light" panose="02000000000000000000" pitchFamily="50" charset="0"/>
              </a:rPr>
              <a:t> </a:t>
            </a:r>
            <a:r>
              <a:rPr lang="en-US" sz="1600" dirty="0" smtClean="0">
                <a:solidFill>
                  <a:schemeClr val="bg2">
                    <a:lumMod val="50000"/>
                  </a:schemeClr>
                </a:solidFill>
                <a:latin typeface="Nexa Light" panose="02000000000000000000" pitchFamily="50" charset="0"/>
              </a:rPr>
              <a:t> </a:t>
            </a:r>
            <a:r>
              <a:rPr lang="en-US" sz="1600" dirty="0" err="1">
                <a:solidFill>
                  <a:schemeClr val="bg2">
                    <a:lumMod val="50000"/>
                  </a:schemeClr>
                </a:solidFill>
                <a:latin typeface="Nexa Light" panose="02000000000000000000" pitchFamily="50" charset="0"/>
              </a:rPr>
              <a:t>saepe</a:t>
            </a:r>
            <a:r>
              <a:rPr lang="en-US" sz="1600" dirty="0">
                <a:solidFill>
                  <a:schemeClr val="bg2">
                    <a:lumMod val="50000"/>
                  </a:schemeClr>
                </a:solidFill>
                <a:latin typeface="Nexa Light" panose="02000000000000000000" pitchFamily="50" charset="0"/>
              </a:rPr>
              <a:t> </a:t>
            </a:r>
            <a:r>
              <a:rPr lang="en-US" sz="1600" dirty="0" err="1">
                <a:solidFill>
                  <a:schemeClr val="bg2">
                    <a:lumMod val="50000"/>
                  </a:schemeClr>
                </a:solidFill>
                <a:latin typeface="Nexa Light" panose="02000000000000000000" pitchFamily="50" charset="0"/>
              </a:rPr>
              <a:t>eveniet</a:t>
            </a:r>
            <a:r>
              <a:rPr lang="en-US" sz="1600" dirty="0">
                <a:solidFill>
                  <a:schemeClr val="bg2">
                    <a:lumMod val="50000"/>
                  </a:schemeClr>
                </a:solidFill>
                <a:latin typeface="Nexa Light" panose="02000000000000000000" pitchFamily="50" charset="0"/>
              </a:rPr>
              <a:t> </a:t>
            </a:r>
            <a:r>
              <a:rPr lang="en-US" sz="1600" dirty="0" err="1">
                <a:solidFill>
                  <a:schemeClr val="bg2">
                    <a:lumMod val="50000"/>
                  </a:schemeClr>
                </a:solidFill>
                <a:latin typeface="Nexa Light" panose="02000000000000000000" pitchFamily="50" charset="0"/>
              </a:rPr>
              <a:t>ut</a:t>
            </a:r>
            <a:r>
              <a:rPr lang="en-US" sz="1600" dirty="0">
                <a:solidFill>
                  <a:schemeClr val="bg2">
                    <a:lumMod val="50000"/>
                  </a:schemeClr>
                </a:solidFill>
                <a:latin typeface="Nexa Light" panose="02000000000000000000" pitchFamily="50" charset="0"/>
              </a:rPr>
              <a:t> </a:t>
            </a:r>
          </a:p>
        </p:txBody>
      </p:sp>
    </p:spTree>
    <p:extLst>
      <p:ext uri="{BB962C8B-B14F-4D97-AF65-F5344CB8AC3E}">
        <p14:creationId xmlns:p14="http://schemas.microsoft.com/office/powerpoint/2010/main" val="223589986"/>
      </p:ext>
    </p:extLst>
  </p:cSld>
  <p:clrMapOvr>
    <a:masterClrMapping/>
  </p:clrMapOvr>
  <p:transition spd="slow" advTm="6000">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additive="base">
                                        <p:cTn id="13" dur="500" fill="hold"/>
                                        <p:tgtEl>
                                          <p:spTgt spid="10"/>
                                        </p:tgtEl>
                                        <p:attrNameLst>
                                          <p:attrName>ppt_x</p:attrName>
                                        </p:attrNameLst>
                                      </p:cBhvr>
                                      <p:tavLst>
                                        <p:tav tm="0">
                                          <p:val>
                                            <p:strVal val="#ppt_x"/>
                                          </p:val>
                                        </p:tav>
                                        <p:tav tm="100000">
                                          <p:val>
                                            <p:strVal val="#ppt_x"/>
                                          </p:val>
                                        </p:tav>
                                      </p:tavLst>
                                    </p:anim>
                                    <p:anim calcmode="lin" valueType="num">
                                      <p:cBhvr additive="base">
                                        <p:cTn id="1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fill="hold"/>
                                        <p:tgtEl>
                                          <p:spTgt spid="11"/>
                                        </p:tgtEl>
                                        <p:attrNameLst>
                                          <p:attrName>ppt_x</p:attrName>
                                        </p:attrNameLst>
                                      </p:cBhvr>
                                      <p:tavLst>
                                        <p:tav tm="0">
                                          <p:val>
                                            <p:strVal val="#ppt_x"/>
                                          </p:val>
                                        </p:tav>
                                        <p:tav tm="100000">
                                          <p:val>
                                            <p:strVal val="#ppt_x"/>
                                          </p:val>
                                        </p:tav>
                                      </p:tavLst>
                                    </p:anim>
                                    <p:anim calcmode="lin" valueType="num">
                                      <p:cBhvr additive="base">
                                        <p:cTn id="20"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Picture Placeholder 8"/>
          <p:cNvSpPr>
            <a:spLocks noGrp="1"/>
          </p:cNvSpPr>
          <p:nvPr>
            <p:ph type="pic" sz="quarter" idx="13"/>
          </p:nvPr>
        </p:nvSpPr>
        <p:spPr>
          <a:xfrm>
            <a:off x="497681" y="0"/>
            <a:ext cx="3005137" cy="6858000"/>
          </a:xfrm>
          <a:prstGeom prst="snip2DiagRect">
            <a:avLst>
              <a:gd name="adj1" fmla="val 0"/>
              <a:gd name="adj2" fmla="val 7007"/>
            </a:avLst>
          </a:prstGeom>
          <a:pattFill prst="pct25">
            <a:fgClr>
              <a:schemeClr val="accent1"/>
            </a:fgClr>
            <a:bgClr>
              <a:schemeClr val="bg1"/>
            </a:bgClr>
          </a:pattFill>
        </p:spPr>
      </p:sp>
      <p:sp>
        <p:nvSpPr>
          <p:cNvPr id="10" name="Picture Placeholder 9"/>
          <p:cNvSpPr>
            <a:spLocks noGrp="1"/>
          </p:cNvSpPr>
          <p:nvPr>
            <p:ph type="pic" sz="quarter" idx="14"/>
          </p:nvPr>
        </p:nvSpPr>
        <p:spPr>
          <a:xfrm>
            <a:off x="3731419" y="0"/>
            <a:ext cx="3245304" cy="3187358"/>
          </a:xfrm>
          <a:prstGeom prst="snip2DiagRect">
            <a:avLst>
              <a:gd name="adj1" fmla="val 0"/>
              <a:gd name="adj2" fmla="val 4827"/>
            </a:avLst>
          </a:prstGeom>
          <a:pattFill prst="pct25">
            <a:fgClr>
              <a:schemeClr val="accent1"/>
            </a:fgClr>
            <a:bgClr>
              <a:schemeClr val="bg1"/>
            </a:bgClr>
          </a:pattFill>
        </p:spPr>
      </p:sp>
      <p:sp>
        <p:nvSpPr>
          <p:cNvPr id="11" name="Picture Placeholder 10"/>
          <p:cNvSpPr>
            <a:spLocks noGrp="1"/>
          </p:cNvSpPr>
          <p:nvPr>
            <p:ph type="pic" sz="quarter" idx="15"/>
          </p:nvPr>
        </p:nvSpPr>
        <p:spPr>
          <a:xfrm>
            <a:off x="3731418" y="3308350"/>
            <a:ext cx="3245304" cy="3549650"/>
          </a:xfrm>
          <a:prstGeom prst="snip2DiagRect">
            <a:avLst>
              <a:gd name="adj1" fmla="val 0"/>
              <a:gd name="adj2" fmla="val 5486"/>
            </a:avLst>
          </a:prstGeom>
          <a:pattFill prst="pct25">
            <a:fgClr>
              <a:schemeClr val="accent1"/>
            </a:fgClr>
            <a:bgClr>
              <a:schemeClr val="bg1"/>
            </a:bgClr>
          </a:pattFill>
        </p:spPr>
      </p:sp>
      <p:sp>
        <p:nvSpPr>
          <p:cNvPr id="5" name="Rectangle 4"/>
          <p:cNvSpPr/>
          <p:nvPr/>
        </p:nvSpPr>
        <p:spPr>
          <a:xfrm>
            <a:off x="7518679" y="471950"/>
            <a:ext cx="3673378" cy="769441"/>
          </a:xfrm>
          <a:prstGeom prst="rect">
            <a:avLst/>
          </a:prstGeom>
        </p:spPr>
        <p:txBody>
          <a:bodyPr wrap="none" anchor="t">
            <a:spAutoFit/>
          </a:bodyPr>
          <a:lstStyle/>
          <a:p>
            <a:pPr>
              <a:lnSpc>
                <a:spcPct val="150000"/>
              </a:lnSpc>
            </a:pPr>
            <a:r>
              <a:rPr lang="en-US" sz="3200" spc="300" dirty="0" smtClean="0">
                <a:solidFill>
                  <a:srgbClr val="002060"/>
                </a:solidFill>
                <a:latin typeface="Nexa Bold" panose="02000000000000000000" pitchFamily="50" charset="0"/>
              </a:rPr>
              <a:t>PROJECT MIKE</a:t>
            </a:r>
            <a:endParaRPr lang="en-US" sz="3200" spc="300" dirty="0">
              <a:solidFill>
                <a:srgbClr val="002060"/>
              </a:solidFill>
              <a:latin typeface="Nexa Bold" panose="02000000000000000000" pitchFamily="50" charset="0"/>
            </a:endParaRPr>
          </a:p>
        </p:txBody>
      </p:sp>
      <p:sp>
        <p:nvSpPr>
          <p:cNvPr id="6" name="Rectangle 5"/>
          <p:cNvSpPr/>
          <p:nvPr/>
        </p:nvSpPr>
        <p:spPr>
          <a:xfrm>
            <a:off x="7645400" y="1257228"/>
            <a:ext cx="1162050" cy="45719"/>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lang="en-US"/>
          </a:p>
        </p:txBody>
      </p:sp>
      <p:sp>
        <p:nvSpPr>
          <p:cNvPr id="7" name="Rectangle 6"/>
          <p:cNvSpPr/>
          <p:nvPr/>
        </p:nvSpPr>
        <p:spPr>
          <a:xfrm>
            <a:off x="7518679" y="1763721"/>
            <a:ext cx="1357038" cy="1569660"/>
          </a:xfrm>
          <a:prstGeom prst="rect">
            <a:avLst/>
          </a:prstGeom>
        </p:spPr>
        <p:txBody>
          <a:bodyPr wrap="none" anchor="t">
            <a:spAutoFit/>
          </a:bodyPr>
          <a:lstStyle/>
          <a:p>
            <a:pPr>
              <a:lnSpc>
                <a:spcPct val="150000"/>
              </a:lnSpc>
            </a:pPr>
            <a:r>
              <a:rPr lang="en-US" sz="1600" spc="300" dirty="0" smtClean="0">
                <a:solidFill>
                  <a:schemeClr val="bg2">
                    <a:lumMod val="90000"/>
                  </a:schemeClr>
                </a:solidFill>
                <a:latin typeface="Nexa Bold" panose="02000000000000000000" pitchFamily="50" charset="0"/>
              </a:rPr>
              <a:t>DATE </a:t>
            </a:r>
          </a:p>
          <a:p>
            <a:pPr>
              <a:lnSpc>
                <a:spcPct val="150000"/>
              </a:lnSpc>
            </a:pPr>
            <a:r>
              <a:rPr lang="en-US" sz="1600" spc="300" dirty="0" smtClean="0">
                <a:solidFill>
                  <a:schemeClr val="bg2">
                    <a:lumMod val="90000"/>
                  </a:schemeClr>
                </a:solidFill>
                <a:latin typeface="Nexa Bold" panose="02000000000000000000" pitchFamily="50" charset="0"/>
              </a:rPr>
              <a:t>CLIENT </a:t>
            </a:r>
          </a:p>
          <a:p>
            <a:pPr>
              <a:lnSpc>
                <a:spcPct val="150000"/>
              </a:lnSpc>
            </a:pPr>
            <a:r>
              <a:rPr lang="en-US" sz="1600" spc="300" dirty="0" smtClean="0">
                <a:solidFill>
                  <a:schemeClr val="bg2">
                    <a:lumMod val="90000"/>
                  </a:schemeClr>
                </a:solidFill>
                <a:latin typeface="Nexa Bold" panose="02000000000000000000" pitchFamily="50" charset="0"/>
              </a:rPr>
              <a:t>FORMAT </a:t>
            </a:r>
          </a:p>
          <a:p>
            <a:pPr>
              <a:lnSpc>
                <a:spcPct val="150000"/>
              </a:lnSpc>
            </a:pPr>
            <a:r>
              <a:rPr lang="en-US" sz="1600" spc="300" dirty="0" smtClean="0">
                <a:solidFill>
                  <a:schemeClr val="bg2">
                    <a:lumMod val="90000"/>
                  </a:schemeClr>
                </a:solidFill>
                <a:latin typeface="Nexa Bold" panose="02000000000000000000" pitchFamily="50" charset="0"/>
              </a:rPr>
              <a:t>MARKET</a:t>
            </a:r>
            <a:endParaRPr lang="en-US" sz="1600" spc="300" dirty="0">
              <a:solidFill>
                <a:schemeClr val="bg2">
                  <a:lumMod val="90000"/>
                </a:schemeClr>
              </a:solidFill>
              <a:latin typeface="Nexa Bold" panose="02000000000000000000" pitchFamily="50" charset="0"/>
            </a:endParaRPr>
          </a:p>
        </p:txBody>
      </p:sp>
      <p:sp>
        <p:nvSpPr>
          <p:cNvPr id="8" name="Rectangle 7"/>
          <p:cNvSpPr/>
          <p:nvPr/>
        </p:nvSpPr>
        <p:spPr>
          <a:xfrm>
            <a:off x="8875717" y="1763721"/>
            <a:ext cx="1869294" cy="1569660"/>
          </a:xfrm>
          <a:prstGeom prst="rect">
            <a:avLst/>
          </a:prstGeom>
        </p:spPr>
        <p:txBody>
          <a:bodyPr wrap="none" anchor="t">
            <a:spAutoFit/>
          </a:bodyPr>
          <a:lstStyle/>
          <a:p>
            <a:pPr>
              <a:lnSpc>
                <a:spcPct val="150000"/>
              </a:lnSpc>
            </a:pPr>
            <a:r>
              <a:rPr lang="en-US" sz="1600" spc="300" dirty="0" smtClean="0">
                <a:solidFill>
                  <a:srgbClr val="002060"/>
                </a:solidFill>
                <a:latin typeface="Nexa Bold" panose="02000000000000000000" pitchFamily="50" charset="0"/>
              </a:rPr>
              <a:t>MARCH 2019</a:t>
            </a:r>
          </a:p>
          <a:p>
            <a:pPr>
              <a:lnSpc>
                <a:spcPct val="150000"/>
              </a:lnSpc>
            </a:pPr>
            <a:r>
              <a:rPr lang="en-US" sz="1600" spc="300" dirty="0" smtClean="0">
                <a:solidFill>
                  <a:srgbClr val="002060"/>
                </a:solidFill>
                <a:latin typeface="Nexa Bold" panose="02000000000000000000" pitchFamily="50" charset="0"/>
              </a:rPr>
              <a:t>VISHWAJIT</a:t>
            </a:r>
          </a:p>
          <a:p>
            <a:pPr>
              <a:lnSpc>
                <a:spcPct val="150000"/>
              </a:lnSpc>
            </a:pPr>
            <a:r>
              <a:rPr lang="en-US" sz="1600" spc="300" dirty="0" smtClean="0">
                <a:solidFill>
                  <a:srgbClr val="002060"/>
                </a:solidFill>
                <a:latin typeface="Nexa Bold" panose="02000000000000000000" pitchFamily="50" charset="0"/>
              </a:rPr>
              <a:t>VIDEO </a:t>
            </a:r>
          </a:p>
          <a:p>
            <a:pPr>
              <a:lnSpc>
                <a:spcPct val="150000"/>
              </a:lnSpc>
            </a:pPr>
            <a:r>
              <a:rPr lang="en-US" sz="1600" spc="300" dirty="0" smtClean="0">
                <a:solidFill>
                  <a:srgbClr val="002060"/>
                </a:solidFill>
                <a:latin typeface="Nexa Bold" panose="02000000000000000000" pitchFamily="50" charset="0"/>
              </a:rPr>
              <a:t>SCOTLAND</a:t>
            </a:r>
            <a:endParaRPr lang="en-US" sz="1600" spc="300" dirty="0">
              <a:solidFill>
                <a:srgbClr val="002060"/>
              </a:solidFill>
              <a:latin typeface="Nexa Bold" panose="02000000000000000000" pitchFamily="50" charset="0"/>
            </a:endParaRPr>
          </a:p>
        </p:txBody>
      </p:sp>
      <p:sp>
        <p:nvSpPr>
          <p:cNvPr id="14" name="TextBox 13"/>
          <p:cNvSpPr txBox="1"/>
          <p:nvPr/>
        </p:nvSpPr>
        <p:spPr>
          <a:xfrm>
            <a:off x="7518679" y="4847232"/>
            <a:ext cx="4052416" cy="1538819"/>
          </a:xfrm>
          <a:prstGeom prst="rect">
            <a:avLst/>
          </a:prstGeom>
          <a:noFill/>
        </p:spPr>
        <p:txBody>
          <a:bodyPr wrap="square" rtlCol="0">
            <a:spAutoFit/>
          </a:bodyPr>
          <a:lstStyle/>
          <a:p>
            <a:pPr>
              <a:lnSpc>
                <a:spcPct val="150000"/>
              </a:lnSpc>
            </a:pPr>
            <a:r>
              <a:rPr lang="en-US" sz="1600" dirty="0" err="1">
                <a:solidFill>
                  <a:schemeClr val="bg2">
                    <a:lumMod val="50000"/>
                  </a:schemeClr>
                </a:solidFill>
                <a:latin typeface="Nexa Light" panose="02000000000000000000" pitchFamily="50" charset="0"/>
              </a:rPr>
              <a:t>quibusdam</a:t>
            </a:r>
            <a:r>
              <a:rPr lang="en-US" sz="1600" dirty="0">
                <a:solidFill>
                  <a:schemeClr val="bg2">
                    <a:lumMod val="50000"/>
                  </a:schemeClr>
                </a:solidFill>
                <a:latin typeface="Nexa Light" panose="02000000000000000000" pitchFamily="50" charset="0"/>
              </a:rPr>
              <a:t> et </a:t>
            </a:r>
            <a:r>
              <a:rPr lang="en-US" sz="1600" dirty="0" err="1">
                <a:solidFill>
                  <a:schemeClr val="bg2">
                    <a:lumMod val="50000"/>
                  </a:schemeClr>
                </a:solidFill>
                <a:latin typeface="Nexa Light" panose="02000000000000000000" pitchFamily="50" charset="0"/>
              </a:rPr>
              <a:t>aut</a:t>
            </a:r>
            <a:r>
              <a:rPr lang="en-US" sz="1600" dirty="0">
                <a:solidFill>
                  <a:schemeClr val="bg2">
                    <a:lumMod val="50000"/>
                  </a:schemeClr>
                </a:solidFill>
                <a:latin typeface="Nexa Light" panose="02000000000000000000" pitchFamily="50" charset="0"/>
              </a:rPr>
              <a:t> </a:t>
            </a:r>
            <a:r>
              <a:rPr lang="en-US" sz="1600" dirty="0" err="1">
                <a:solidFill>
                  <a:schemeClr val="bg2">
                    <a:lumMod val="50000"/>
                  </a:schemeClr>
                </a:solidFill>
                <a:latin typeface="Nexa Light" panose="02000000000000000000" pitchFamily="50" charset="0"/>
              </a:rPr>
              <a:t>officiis</a:t>
            </a:r>
            <a:r>
              <a:rPr lang="en-US" sz="1600" dirty="0">
                <a:solidFill>
                  <a:schemeClr val="bg2">
                    <a:lumMod val="50000"/>
                  </a:schemeClr>
                </a:solidFill>
                <a:latin typeface="Nexa Light" panose="02000000000000000000" pitchFamily="50" charset="0"/>
              </a:rPr>
              <a:t> </a:t>
            </a:r>
            <a:r>
              <a:rPr lang="en-US" sz="1600" dirty="0" err="1">
                <a:solidFill>
                  <a:schemeClr val="bg2">
                    <a:lumMod val="50000"/>
                  </a:schemeClr>
                </a:solidFill>
                <a:latin typeface="Nexa Light" panose="02000000000000000000" pitchFamily="50" charset="0"/>
              </a:rPr>
              <a:t>debitis</a:t>
            </a:r>
            <a:r>
              <a:rPr lang="en-US" sz="1600" dirty="0">
                <a:solidFill>
                  <a:schemeClr val="bg2">
                    <a:lumMod val="50000"/>
                  </a:schemeClr>
                </a:solidFill>
                <a:latin typeface="Nexa Light" panose="02000000000000000000" pitchFamily="50" charset="0"/>
              </a:rPr>
              <a:t> </a:t>
            </a:r>
            <a:r>
              <a:rPr lang="en-US" sz="1600" dirty="0" err="1">
                <a:solidFill>
                  <a:schemeClr val="bg2">
                    <a:lumMod val="50000"/>
                  </a:schemeClr>
                </a:solidFill>
                <a:latin typeface="Nexa Light" panose="02000000000000000000" pitchFamily="50" charset="0"/>
              </a:rPr>
              <a:t>aut</a:t>
            </a:r>
            <a:r>
              <a:rPr lang="en-US" sz="1600" dirty="0">
                <a:solidFill>
                  <a:schemeClr val="bg2">
                    <a:lumMod val="50000"/>
                  </a:schemeClr>
                </a:solidFill>
                <a:latin typeface="Nexa Light" panose="02000000000000000000" pitchFamily="50" charset="0"/>
              </a:rPr>
              <a:t> </a:t>
            </a:r>
            <a:r>
              <a:rPr lang="en-US" sz="1600" dirty="0" err="1">
                <a:solidFill>
                  <a:schemeClr val="bg2">
                    <a:lumMod val="50000"/>
                  </a:schemeClr>
                </a:solidFill>
                <a:latin typeface="Nexa Light" panose="02000000000000000000" pitchFamily="50" charset="0"/>
              </a:rPr>
              <a:t>rerum</a:t>
            </a:r>
            <a:r>
              <a:rPr lang="en-US" sz="1600" dirty="0">
                <a:solidFill>
                  <a:schemeClr val="bg2">
                    <a:lumMod val="50000"/>
                  </a:schemeClr>
                </a:solidFill>
                <a:latin typeface="Nexa Light" panose="02000000000000000000" pitchFamily="50" charset="0"/>
              </a:rPr>
              <a:t> </a:t>
            </a:r>
            <a:r>
              <a:rPr lang="en-US" sz="1600" dirty="0" err="1">
                <a:solidFill>
                  <a:schemeClr val="bg2">
                    <a:lumMod val="50000"/>
                  </a:schemeClr>
                </a:solidFill>
                <a:latin typeface="Nexa Light" panose="02000000000000000000" pitchFamily="50" charset="0"/>
              </a:rPr>
              <a:t>necessitatibusquibusdam</a:t>
            </a:r>
            <a:r>
              <a:rPr lang="en-US" sz="1600" dirty="0">
                <a:solidFill>
                  <a:schemeClr val="bg2">
                    <a:lumMod val="50000"/>
                  </a:schemeClr>
                </a:solidFill>
                <a:latin typeface="Nexa Light" panose="02000000000000000000" pitchFamily="50" charset="0"/>
              </a:rPr>
              <a:t> et </a:t>
            </a:r>
            <a:r>
              <a:rPr lang="en-US" sz="1600" dirty="0" err="1">
                <a:solidFill>
                  <a:schemeClr val="bg2">
                    <a:lumMod val="50000"/>
                  </a:schemeClr>
                </a:solidFill>
                <a:latin typeface="Nexa Light" panose="02000000000000000000" pitchFamily="50" charset="0"/>
              </a:rPr>
              <a:t>aut</a:t>
            </a:r>
            <a:r>
              <a:rPr lang="en-US" sz="1600" dirty="0">
                <a:solidFill>
                  <a:schemeClr val="bg2">
                    <a:lumMod val="50000"/>
                  </a:schemeClr>
                </a:solidFill>
                <a:latin typeface="Nexa Light" panose="02000000000000000000" pitchFamily="50" charset="0"/>
              </a:rPr>
              <a:t> </a:t>
            </a:r>
            <a:r>
              <a:rPr lang="en-US" sz="1600" dirty="0" err="1">
                <a:solidFill>
                  <a:schemeClr val="bg2">
                    <a:lumMod val="50000"/>
                  </a:schemeClr>
                </a:solidFill>
                <a:latin typeface="Nexa Light" panose="02000000000000000000" pitchFamily="50" charset="0"/>
              </a:rPr>
              <a:t>officiis</a:t>
            </a:r>
            <a:r>
              <a:rPr lang="en-US" sz="1600" dirty="0">
                <a:solidFill>
                  <a:schemeClr val="bg2">
                    <a:lumMod val="50000"/>
                  </a:schemeClr>
                </a:solidFill>
                <a:latin typeface="Nexa Light" panose="02000000000000000000" pitchFamily="50" charset="0"/>
              </a:rPr>
              <a:t> </a:t>
            </a:r>
            <a:r>
              <a:rPr lang="en-US" sz="1600" dirty="0" err="1">
                <a:solidFill>
                  <a:schemeClr val="bg2">
                    <a:lumMod val="50000"/>
                  </a:schemeClr>
                </a:solidFill>
                <a:latin typeface="Nexa Light" panose="02000000000000000000" pitchFamily="50" charset="0"/>
              </a:rPr>
              <a:t>debitis</a:t>
            </a:r>
            <a:r>
              <a:rPr lang="en-US" sz="1600" dirty="0">
                <a:solidFill>
                  <a:schemeClr val="bg2">
                    <a:lumMod val="50000"/>
                  </a:schemeClr>
                </a:solidFill>
                <a:latin typeface="Nexa Light" panose="02000000000000000000" pitchFamily="50" charset="0"/>
              </a:rPr>
              <a:t> </a:t>
            </a:r>
            <a:r>
              <a:rPr lang="en-US" sz="1600" dirty="0" err="1">
                <a:solidFill>
                  <a:schemeClr val="bg2">
                    <a:lumMod val="50000"/>
                  </a:schemeClr>
                </a:solidFill>
                <a:latin typeface="Nexa Light" panose="02000000000000000000" pitchFamily="50" charset="0"/>
              </a:rPr>
              <a:t>aut</a:t>
            </a:r>
            <a:r>
              <a:rPr lang="en-US" sz="1600" dirty="0">
                <a:solidFill>
                  <a:schemeClr val="bg2">
                    <a:lumMod val="50000"/>
                  </a:schemeClr>
                </a:solidFill>
                <a:latin typeface="Nexa Light" panose="02000000000000000000" pitchFamily="50" charset="0"/>
              </a:rPr>
              <a:t> </a:t>
            </a:r>
            <a:r>
              <a:rPr lang="en-US" sz="1600" dirty="0" err="1">
                <a:solidFill>
                  <a:schemeClr val="bg2">
                    <a:lumMod val="50000"/>
                  </a:schemeClr>
                </a:solidFill>
                <a:latin typeface="Nexa Light" panose="02000000000000000000" pitchFamily="50" charset="0"/>
              </a:rPr>
              <a:t>rerum</a:t>
            </a:r>
            <a:r>
              <a:rPr lang="en-US" sz="1600" dirty="0">
                <a:solidFill>
                  <a:schemeClr val="bg2">
                    <a:lumMod val="50000"/>
                  </a:schemeClr>
                </a:solidFill>
                <a:latin typeface="Nexa Light" panose="02000000000000000000" pitchFamily="50" charset="0"/>
              </a:rPr>
              <a:t> </a:t>
            </a:r>
            <a:r>
              <a:rPr lang="en-US" sz="1600" dirty="0" err="1">
                <a:solidFill>
                  <a:schemeClr val="bg2">
                    <a:lumMod val="50000"/>
                  </a:schemeClr>
                </a:solidFill>
                <a:latin typeface="Nexa Light" panose="02000000000000000000" pitchFamily="50" charset="0"/>
              </a:rPr>
              <a:t>necessitatibus</a:t>
            </a:r>
            <a:r>
              <a:rPr lang="en-US" sz="1600" dirty="0">
                <a:solidFill>
                  <a:schemeClr val="bg2">
                    <a:lumMod val="50000"/>
                  </a:schemeClr>
                </a:solidFill>
                <a:latin typeface="Nexa Light" panose="02000000000000000000" pitchFamily="50" charset="0"/>
              </a:rPr>
              <a:t> </a:t>
            </a:r>
            <a:r>
              <a:rPr lang="en-US" sz="1600" dirty="0" err="1">
                <a:solidFill>
                  <a:schemeClr val="bg2">
                    <a:lumMod val="50000"/>
                  </a:schemeClr>
                </a:solidFill>
                <a:latin typeface="Nexa Light" panose="02000000000000000000" pitchFamily="50" charset="0"/>
              </a:rPr>
              <a:t>saepe</a:t>
            </a:r>
            <a:r>
              <a:rPr lang="en-US" sz="1600" dirty="0">
                <a:solidFill>
                  <a:schemeClr val="bg2">
                    <a:lumMod val="50000"/>
                  </a:schemeClr>
                </a:solidFill>
                <a:latin typeface="Nexa Light" panose="02000000000000000000" pitchFamily="50" charset="0"/>
              </a:rPr>
              <a:t> </a:t>
            </a:r>
            <a:r>
              <a:rPr lang="en-US" sz="1600" dirty="0" err="1">
                <a:solidFill>
                  <a:schemeClr val="bg2">
                    <a:lumMod val="50000"/>
                  </a:schemeClr>
                </a:solidFill>
                <a:latin typeface="Nexa Light" panose="02000000000000000000" pitchFamily="50" charset="0"/>
              </a:rPr>
              <a:t>eveniet</a:t>
            </a:r>
            <a:r>
              <a:rPr lang="en-US" sz="1600" dirty="0">
                <a:solidFill>
                  <a:schemeClr val="bg2">
                    <a:lumMod val="50000"/>
                  </a:schemeClr>
                </a:solidFill>
                <a:latin typeface="Nexa Light" panose="02000000000000000000" pitchFamily="50" charset="0"/>
              </a:rPr>
              <a:t> </a:t>
            </a:r>
            <a:r>
              <a:rPr lang="en-US" sz="1600" dirty="0" err="1">
                <a:solidFill>
                  <a:schemeClr val="bg2">
                    <a:lumMod val="50000"/>
                  </a:schemeClr>
                </a:solidFill>
                <a:latin typeface="Nexa Light" panose="02000000000000000000" pitchFamily="50" charset="0"/>
              </a:rPr>
              <a:t>ut</a:t>
            </a:r>
            <a:r>
              <a:rPr lang="en-US" sz="1600" dirty="0">
                <a:solidFill>
                  <a:schemeClr val="bg2">
                    <a:lumMod val="50000"/>
                  </a:schemeClr>
                </a:solidFill>
                <a:latin typeface="Nexa Light" panose="02000000000000000000" pitchFamily="50" charset="0"/>
              </a:rPr>
              <a:t> </a:t>
            </a:r>
            <a:r>
              <a:rPr lang="en-US" sz="1600" dirty="0" smtClean="0">
                <a:solidFill>
                  <a:schemeClr val="bg2">
                    <a:lumMod val="50000"/>
                  </a:schemeClr>
                </a:solidFill>
                <a:latin typeface="Nexa Light" panose="02000000000000000000" pitchFamily="50" charset="0"/>
              </a:rPr>
              <a:t> </a:t>
            </a:r>
            <a:r>
              <a:rPr lang="en-US" sz="1600" dirty="0" err="1">
                <a:solidFill>
                  <a:schemeClr val="bg2">
                    <a:lumMod val="50000"/>
                  </a:schemeClr>
                </a:solidFill>
                <a:latin typeface="Nexa Light" panose="02000000000000000000" pitchFamily="50" charset="0"/>
              </a:rPr>
              <a:t>saepe</a:t>
            </a:r>
            <a:r>
              <a:rPr lang="en-US" sz="1600" dirty="0">
                <a:solidFill>
                  <a:schemeClr val="bg2">
                    <a:lumMod val="50000"/>
                  </a:schemeClr>
                </a:solidFill>
                <a:latin typeface="Nexa Light" panose="02000000000000000000" pitchFamily="50" charset="0"/>
              </a:rPr>
              <a:t> </a:t>
            </a:r>
            <a:r>
              <a:rPr lang="en-US" sz="1600" dirty="0" err="1">
                <a:solidFill>
                  <a:schemeClr val="bg2">
                    <a:lumMod val="50000"/>
                  </a:schemeClr>
                </a:solidFill>
                <a:latin typeface="Nexa Light" panose="02000000000000000000" pitchFamily="50" charset="0"/>
              </a:rPr>
              <a:t>eveniet</a:t>
            </a:r>
            <a:r>
              <a:rPr lang="en-US" sz="1600" dirty="0">
                <a:solidFill>
                  <a:schemeClr val="bg2">
                    <a:lumMod val="50000"/>
                  </a:schemeClr>
                </a:solidFill>
                <a:latin typeface="Nexa Light" panose="02000000000000000000" pitchFamily="50" charset="0"/>
              </a:rPr>
              <a:t> </a:t>
            </a:r>
            <a:r>
              <a:rPr lang="en-US" sz="1600" dirty="0" err="1">
                <a:solidFill>
                  <a:schemeClr val="bg2">
                    <a:lumMod val="50000"/>
                  </a:schemeClr>
                </a:solidFill>
                <a:latin typeface="Nexa Light" panose="02000000000000000000" pitchFamily="50" charset="0"/>
              </a:rPr>
              <a:t>ut</a:t>
            </a:r>
            <a:r>
              <a:rPr lang="en-US" sz="1600" dirty="0">
                <a:solidFill>
                  <a:schemeClr val="bg2">
                    <a:lumMod val="50000"/>
                  </a:schemeClr>
                </a:solidFill>
                <a:latin typeface="Nexa Light" panose="02000000000000000000" pitchFamily="50" charset="0"/>
              </a:rPr>
              <a:t> </a:t>
            </a:r>
          </a:p>
        </p:txBody>
      </p:sp>
    </p:spTree>
    <p:extLst>
      <p:ext uri="{BB962C8B-B14F-4D97-AF65-F5344CB8AC3E}">
        <p14:creationId xmlns:p14="http://schemas.microsoft.com/office/powerpoint/2010/main" val="3623486834"/>
      </p:ext>
    </p:extLst>
  </p:cSld>
  <p:clrMapOvr>
    <a:masterClrMapping/>
  </p:clrMapOvr>
  <p:transition spd="slow" advTm="6000">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additive="base">
                                        <p:cTn id="13" dur="500" fill="hold"/>
                                        <p:tgtEl>
                                          <p:spTgt spid="10"/>
                                        </p:tgtEl>
                                        <p:attrNameLst>
                                          <p:attrName>ppt_x</p:attrName>
                                        </p:attrNameLst>
                                      </p:cBhvr>
                                      <p:tavLst>
                                        <p:tav tm="0">
                                          <p:val>
                                            <p:strVal val="#ppt_x"/>
                                          </p:val>
                                        </p:tav>
                                        <p:tav tm="100000">
                                          <p:val>
                                            <p:strVal val="#ppt_x"/>
                                          </p:val>
                                        </p:tav>
                                      </p:tavLst>
                                    </p:anim>
                                    <p:anim calcmode="lin" valueType="num">
                                      <p:cBhvr additive="base">
                                        <p:cTn id="1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fill="hold"/>
                                        <p:tgtEl>
                                          <p:spTgt spid="11"/>
                                        </p:tgtEl>
                                        <p:attrNameLst>
                                          <p:attrName>ppt_x</p:attrName>
                                        </p:attrNameLst>
                                      </p:cBhvr>
                                      <p:tavLst>
                                        <p:tav tm="0">
                                          <p:val>
                                            <p:strVal val="#ppt_x"/>
                                          </p:val>
                                        </p:tav>
                                        <p:tav tm="100000">
                                          <p:val>
                                            <p:strVal val="#ppt_x"/>
                                          </p:val>
                                        </p:tav>
                                      </p:tavLst>
                                    </p:anim>
                                    <p:anim calcmode="lin" valueType="num">
                                      <p:cBhvr additive="base">
                                        <p:cTn id="20"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fade">
                                      <p:cBhvr>
                                        <p:cTn id="25" dur="500"/>
                                        <p:tgtEl>
                                          <p:spTgt spid="5"/>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fade">
                                      <p:cBhvr>
                                        <p:cTn id="28" dur="500"/>
                                        <p:tgtEl>
                                          <p:spTgt spid="6"/>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7"/>
                                        </p:tgtEl>
                                        <p:attrNameLst>
                                          <p:attrName>style.visibility</p:attrName>
                                        </p:attrNameLst>
                                      </p:cBhvr>
                                      <p:to>
                                        <p:strVal val="visible"/>
                                      </p:to>
                                    </p:set>
                                    <p:animEffect transition="in" filter="fade">
                                      <p:cBhvr>
                                        <p:cTn id="31" dur="500"/>
                                        <p:tgtEl>
                                          <p:spTgt spid="7"/>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8"/>
                                        </p:tgtEl>
                                        <p:attrNameLst>
                                          <p:attrName>style.visibility</p:attrName>
                                        </p:attrNameLst>
                                      </p:cBhvr>
                                      <p:to>
                                        <p:strVal val="visible"/>
                                      </p:to>
                                    </p:set>
                                    <p:animEffect transition="in" filter="fade">
                                      <p:cBhvr>
                                        <p:cTn id="34" dur="500"/>
                                        <p:tgtEl>
                                          <p:spTgt spid="8"/>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14"/>
                                        </p:tgtEl>
                                        <p:attrNameLst>
                                          <p:attrName>style.visibility</p:attrName>
                                        </p:attrNameLst>
                                      </p:cBhvr>
                                      <p:to>
                                        <p:strVal val="visible"/>
                                      </p:to>
                                    </p:set>
                                    <p:animEffect transition="in" filter="fade">
                                      <p:cBhvr>
                                        <p:cTn id="3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P spid="7" grpId="0"/>
      <p:bldP spid="8" grpId="0"/>
      <p:bldP spid="14"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Picture Placeholder 4"/>
          <p:cNvSpPr>
            <a:spLocks noGrp="1"/>
          </p:cNvSpPr>
          <p:nvPr>
            <p:ph type="pic" sz="quarter" idx="13"/>
          </p:nvPr>
        </p:nvSpPr>
        <p:spPr>
          <a:pattFill prst="pct20">
            <a:fgClr>
              <a:schemeClr val="accent1"/>
            </a:fgClr>
            <a:bgClr>
              <a:schemeClr val="bg1"/>
            </a:bgClr>
          </a:pattFill>
        </p:spPr>
      </p:sp>
      <p:sp>
        <p:nvSpPr>
          <p:cNvPr id="6" name="Content Placeholder 5"/>
          <p:cNvSpPr>
            <a:spLocks noGrp="1"/>
          </p:cNvSpPr>
          <p:nvPr>
            <p:ph sz="quarter" idx="14"/>
          </p:nvPr>
        </p:nvSpPr>
        <p:spPr>
          <a:pattFill prst="pct5">
            <a:fgClr>
              <a:schemeClr val="accent1"/>
            </a:fgClr>
            <a:bgClr>
              <a:schemeClr val="bg1"/>
            </a:bgClr>
          </a:pattFill>
        </p:spPr>
        <p:txBody>
          <a:bodyPr/>
          <a:lstStyle/>
          <a:p>
            <a:endParaRPr lang="en-US" dirty="0"/>
          </a:p>
        </p:txBody>
      </p:sp>
      <p:sp>
        <p:nvSpPr>
          <p:cNvPr id="7" name="Picture Placeholder 6"/>
          <p:cNvSpPr>
            <a:spLocks noGrp="1"/>
          </p:cNvSpPr>
          <p:nvPr>
            <p:ph type="pic" sz="quarter" idx="15"/>
          </p:nvPr>
        </p:nvSpPr>
        <p:spPr>
          <a:pattFill prst="pct20">
            <a:fgClr>
              <a:schemeClr val="accent1"/>
            </a:fgClr>
            <a:bgClr>
              <a:schemeClr val="bg1"/>
            </a:bgClr>
          </a:pattFill>
        </p:spPr>
      </p:sp>
      <p:sp>
        <p:nvSpPr>
          <p:cNvPr id="8" name="Content Placeholder 7"/>
          <p:cNvSpPr>
            <a:spLocks noGrp="1"/>
          </p:cNvSpPr>
          <p:nvPr>
            <p:ph sz="quarter" idx="16"/>
          </p:nvPr>
        </p:nvSpPr>
        <p:spPr>
          <a:pattFill prst="pct5">
            <a:fgClr>
              <a:schemeClr val="accent1"/>
            </a:fgClr>
            <a:bgClr>
              <a:schemeClr val="bg1"/>
            </a:bgClr>
          </a:pattFill>
        </p:spPr>
        <p:txBody>
          <a:bodyPr/>
          <a:lstStyle/>
          <a:p>
            <a:endParaRPr lang="en-US" dirty="0"/>
          </a:p>
        </p:txBody>
      </p:sp>
    </p:spTree>
    <p:extLst>
      <p:ext uri="{BB962C8B-B14F-4D97-AF65-F5344CB8AC3E}">
        <p14:creationId xmlns:p14="http://schemas.microsoft.com/office/powerpoint/2010/main" val="79053307"/>
      </p:ext>
    </p:extLst>
  </p:cSld>
  <p:clrMapOvr>
    <a:masterClrMapping/>
  </p:clrMapOvr>
  <p:transition spd="slow" advTm="60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1" presetClass="entr" presetSubtype="0" fill="hold" grpId="0" nodeType="withEffect">
                                  <p:stCondLst>
                                    <p:cond delay="1000"/>
                                  </p:stCondLst>
                                  <p:childTnLst>
                                    <p:set>
                                      <p:cBhvr>
                                        <p:cTn id="9" dur="1" fill="hold">
                                          <p:stCondLst>
                                            <p:cond delay="0"/>
                                          </p:stCondLst>
                                        </p:cTn>
                                        <p:tgtEl>
                                          <p:spTgt spid="6">
                                            <p:bg/>
                                          </p:spTgt>
                                        </p:tgtEl>
                                        <p:attrNameLst>
                                          <p:attrName>style.visibility</p:attrName>
                                        </p:attrNameLst>
                                      </p:cBhvr>
                                      <p:to>
                                        <p:strVal val="visible"/>
                                      </p:to>
                                    </p:set>
                                  </p:childTnLst>
                                </p:cTn>
                              </p:par>
                              <p:par>
                                <p:cTn id="10" presetID="1" presetClass="entr" presetSubtype="0" fill="hold" grpId="0" nodeType="withEffect" nodePh="1">
                                  <p:stCondLst>
                                    <p:cond delay="2000"/>
                                  </p:stCondLst>
                                  <p:endCondLst>
                                    <p:cond evt="begin" delay="0">
                                      <p:tn val="10"/>
                                    </p:cond>
                                  </p:endCondLst>
                                  <p:childTnLst>
                                    <p:set>
                                      <p:cBhvr>
                                        <p:cTn id="11" dur="1" fill="hold">
                                          <p:stCondLst>
                                            <p:cond delay="0"/>
                                          </p:stCondLst>
                                        </p:cTn>
                                        <p:tgtEl>
                                          <p:spTgt spid="6">
                                            <p:txEl>
                                              <p:pRg st="0" end="0"/>
                                            </p:txEl>
                                          </p:spTgt>
                                        </p:tgtEl>
                                        <p:attrNameLst>
                                          <p:attrName>style.visibility</p:attrName>
                                        </p:attrNameLst>
                                      </p:cBhvr>
                                      <p:to>
                                        <p:strVal val="visible"/>
                                      </p:to>
                                    </p:set>
                                  </p:childTnLst>
                                </p:cTn>
                              </p:par>
                            </p:childTnLst>
                          </p:cTn>
                        </p:par>
                        <p:par>
                          <p:cTn id="12" fill="hold">
                            <p:stCondLst>
                              <p:cond delay="2000"/>
                            </p:stCondLst>
                            <p:childTnLst>
                              <p:par>
                                <p:cTn id="13" presetID="10" presetClass="entr" presetSubtype="0" fill="hold" grpId="0" nodeType="afterEffect">
                                  <p:stCondLst>
                                    <p:cond delay="0"/>
                                  </p:stCondLst>
                                  <p:childTnLst>
                                    <p:set>
                                      <p:cBhvr>
                                        <p:cTn id="14" dur="1" fill="hold">
                                          <p:stCondLst>
                                            <p:cond delay="0"/>
                                          </p:stCondLst>
                                        </p:cTn>
                                        <p:tgtEl>
                                          <p:spTgt spid="8">
                                            <p:bg/>
                                          </p:spTgt>
                                        </p:tgtEl>
                                        <p:attrNameLst>
                                          <p:attrName>style.visibility</p:attrName>
                                        </p:attrNameLst>
                                      </p:cBhvr>
                                      <p:to>
                                        <p:strVal val="visible"/>
                                      </p:to>
                                    </p:set>
                                    <p:animEffect transition="in" filter="fade">
                                      <p:cBhvr>
                                        <p:cTn id="15" dur="500"/>
                                        <p:tgtEl>
                                          <p:spTgt spid="8">
                                            <p:bg/>
                                          </p:spTgt>
                                        </p:tgtEl>
                                      </p:cBhvr>
                                    </p:animEffect>
                                  </p:childTnLst>
                                </p:cTn>
                              </p:par>
                            </p:childTnLst>
                          </p:cTn>
                        </p:par>
                        <p:par>
                          <p:cTn id="16" fill="hold">
                            <p:stCondLst>
                              <p:cond delay="2500"/>
                            </p:stCondLst>
                            <p:childTnLst>
                              <p:par>
                                <p:cTn id="17" presetID="10" presetClass="entr" presetSubtype="0" fill="hold" grpId="0" nodeType="afterEffect" nodePh="1">
                                  <p:stCondLst>
                                    <p:cond delay="0"/>
                                  </p:stCondLst>
                                  <p:endCondLst>
                                    <p:cond evt="begin" delay="0">
                                      <p:tn val="17"/>
                                    </p:cond>
                                  </p:endCondLst>
                                  <p:childTnLst>
                                    <p:set>
                                      <p:cBhvr>
                                        <p:cTn id="18" dur="1" fill="hold">
                                          <p:stCondLst>
                                            <p:cond delay="0"/>
                                          </p:stCondLst>
                                        </p:cTn>
                                        <p:tgtEl>
                                          <p:spTgt spid="8">
                                            <p:txEl>
                                              <p:pRg st="0" end="0"/>
                                            </p:txEl>
                                          </p:spTgt>
                                        </p:tgtEl>
                                        <p:attrNameLst>
                                          <p:attrName>style.visibility</p:attrName>
                                        </p:attrNameLst>
                                      </p:cBhvr>
                                      <p:to>
                                        <p:strVal val="visible"/>
                                      </p:to>
                                    </p:set>
                                    <p:animEffect transition="in" filter="fade">
                                      <p:cBhvr>
                                        <p:cTn id="19" dur="500"/>
                                        <p:tgtEl>
                                          <p:spTgt spid="8">
                                            <p:txEl>
                                              <p:pRg st="0" end="0"/>
                                            </p:txEl>
                                          </p:spTgt>
                                        </p:tgtEl>
                                      </p:cBhvr>
                                    </p:animEffect>
                                  </p:childTnLst>
                                </p:cTn>
                              </p:par>
                            </p:childTnLst>
                          </p:cTn>
                        </p:par>
                        <p:par>
                          <p:cTn id="20" fill="hold">
                            <p:stCondLst>
                              <p:cond delay="3000"/>
                            </p:stCondLst>
                            <p:childTnLst>
                              <p:par>
                                <p:cTn id="21" presetID="1" presetClass="entr" presetSubtype="0" fill="hold" nodeType="afterEffect">
                                  <p:stCondLst>
                                    <p:cond delay="0"/>
                                  </p:stCondLst>
                                  <p:childTnLst>
                                    <p:set>
                                      <p:cBhvr>
                                        <p:cTn id="22" dur="1" fill="hold">
                                          <p:stCondLst>
                                            <p:cond delay="499"/>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uiExpand="1" build="p" animBg="1"/>
      <p:bldP spid="8" grpId="0" build="p"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Placeholder 1"/>
          <p:cNvPicPr>
            <a:picLocks noGrp="1" noChangeAspect="1"/>
          </p:cNvPicPr>
          <p:nvPr>
            <p:ph type="pic" sz="quarter" idx="13"/>
          </p:nvPr>
        </p:nvPicPr>
        <p:blipFill>
          <a:blip r:embed="rId2">
            <a:extLst>
              <a:ext uri="{28A0092B-C50C-407E-A947-70E740481C1C}">
                <a14:useLocalDpi xmlns:a14="http://schemas.microsoft.com/office/drawing/2010/main" val="0"/>
              </a:ext>
            </a:extLst>
          </a:blip>
          <a:srcRect t="11745" b="11745"/>
          <a:stretch>
            <a:fillRect/>
          </a:stretch>
        </p:blipFill>
        <p:spPr>
          <a:pattFill prst="pct5">
            <a:fgClr>
              <a:schemeClr val="accent1"/>
            </a:fgClr>
            <a:bgClr>
              <a:schemeClr val="bg1"/>
            </a:bgClr>
          </a:pattFill>
        </p:spPr>
      </p:pic>
      <p:sp>
        <p:nvSpPr>
          <p:cNvPr id="6" name="Content Placeholder 5"/>
          <p:cNvSpPr>
            <a:spLocks noGrp="1"/>
          </p:cNvSpPr>
          <p:nvPr>
            <p:ph sz="quarter" idx="14"/>
          </p:nvPr>
        </p:nvSpPr>
        <p:spPr/>
        <p:txBody>
          <a:bodyPr/>
          <a:lstStyle/>
          <a:p>
            <a:endParaRPr lang="en-US" dirty="0"/>
          </a:p>
        </p:txBody>
      </p:sp>
      <p:pic>
        <p:nvPicPr>
          <p:cNvPr id="3" name="Picture Placeholder 2"/>
          <p:cNvPicPr>
            <a:picLocks noGrp="1" noChangeAspect="1"/>
          </p:cNvPicPr>
          <p:nvPr>
            <p:ph type="pic" sz="quarter" idx="15"/>
          </p:nvPr>
        </p:nvPicPr>
        <p:blipFill>
          <a:blip r:embed="rId3">
            <a:extLst>
              <a:ext uri="{28A0092B-C50C-407E-A947-70E740481C1C}">
                <a14:useLocalDpi xmlns:a14="http://schemas.microsoft.com/office/drawing/2010/main" val="0"/>
              </a:ext>
            </a:extLst>
          </a:blip>
          <a:srcRect t="12989" b="12989"/>
          <a:stretch>
            <a:fillRect/>
          </a:stretch>
        </p:blipFill>
        <p:spPr/>
      </p:pic>
      <p:sp>
        <p:nvSpPr>
          <p:cNvPr id="8" name="Content Placeholder 7"/>
          <p:cNvSpPr>
            <a:spLocks noGrp="1"/>
          </p:cNvSpPr>
          <p:nvPr>
            <p:ph sz="quarter" idx="16"/>
          </p:nvPr>
        </p:nvSpPr>
        <p:spPr/>
        <p:txBody>
          <a:bodyPr/>
          <a:lstStyle/>
          <a:p>
            <a:endParaRPr lang="en-US"/>
          </a:p>
        </p:txBody>
      </p:sp>
    </p:spTree>
    <p:extLst>
      <p:ext uri="{BB962C8B-B14F-4D97-AF65-F5344CB8AC3E}">
        <p14:creationId xmlns:p14="http://schemas.microsoft.com/office/powerpoint/2010/main" val="1103655768"/>
      </p:ext>
    </p:extLst>
  </p:cSld>
  <p:clrMapOvr>
    <a:masterClrMapping/>
  </p:clrMapOvr>
  <p:transition spd="slow" advTm="6000">
    <p:pull/>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711479" y="325927"/>
            <a:ext cx="4340740" cy="830997"/>
          </a:xfrm>
          <a:prstGeom prst="rect">
            <a:avLst/>
          </a:prstGeom>
        </p:spPr>
        <p:txBody>
          <a:bodyPr wrap="none" anchor="t">
            <a:spAutoFit/>
          </a:bodyPr>
          <a:lstStyle/>
          <a:p>
            <a:pPr>
              <a:lnSpc>
                <a:spcPct val="150000"/>
              </a:lnSpc>
            </a:pPr>
            <a:r>
              <a:rPr lang="en-US" sz="3200" spc="300" dirty="0" smtClean="0">
                <a:solidFill>
                  <a:srgbClr val="002060"/>
                </a:solidFill>
                <a:latin typeface="Nexa Bold" panose="02000000000000000000" pitchFamily="50" charset="0"/>
              </a:rPr>
              <a:t>MEET THE SQUAD</a:t>
            </a:r>
            <a:endParaRPr lang="en-US" sz="3200" spc="300" dirty="0">
              <a:solidFill>
                <a:srgbClr val="002060"/>
              </a:solidFill>
              <a:latin typeface="Nexa Bold" panose="02000000000000000000" pitchFamily="50" charset="0"/>
            </a:endParaRPr>
          </a:p>
        </p:txBody>
      </p:sp>
      <p:sp>
        <p:nvSpPr>
          <p:cNvPr id="7" name="Rectangle 6"/>
          <p:cNvSpPr/>
          <p:nvPr/>
        </p:nvSpPr>
        <p:spPr>
          <a:xfrm>
            <a:off x="838200" y="1111205"/>
            <a:ext cx="1162050" cy="45719"/>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lang="en-US"/>
          </a:p>
        </p:txBody>
      </p:sp>
      <p:sp>
        <p:nvSpPr>
          <p:cNvPr id="8" name="Picture Placeholder 7"/>
          <p:cNvSpPr>
            <a:spLocks noGrp="1"/>
          </p:cNvSpPr>
          <p:nvPr>
            <p:ph type="pic" sz="quarter" idx="13"/>
          </p:nvPr>
        </p:nvSpPr>
        <p:spPr>
          <a:xfrm>
            <a:off x="1222202" y="1695450"/>
            <a:ext cx="2000250" cy="2000250"/>
          </a:xfrm>
        </p:spPr>
      </p:sp>
      <p:sp>
        <p:nvSpPr>
          <p:cNvPr id="9" name="Picture Placeholder 8"/>
          <p:cNvSpPr>
            <a:spLocks noGrp="1"/>
          </p:cNvSpPr>
          <p:nvPr>
            <p:ph type="pic" sz="quarter" idx="14"/>
          </p:nvPr>
        </p:nvSpPr>
        <p:spPr>
          <a:xfrm>
            <a:off x="3810000" y="1695450"/>
            <a:ext cx="2000250" cy="2000250"/>
          </a:xfrm>
        </p:spPr>
      </p:sp>
      <p:sp>
        <p:nvSpPr>
          <p:cNvPr id="10" name="Picture Placeholder 9"/>
          <p:cNvSpPr>
            <a:spLocks noGrp="1"/>
          </p:cNvSpPr>
          <p:nvPr>
            <p:ph type="pic" sz="quarter" idx="15"/>
          </p:nvPr>
        </p:nvSpPr>
        <p:spPr>
          <a:xfrm>
            <a:off x="6400800" y="1695450"/>
            <a:ext cx="2000250" cy="2000250"/>
          </a:xfrm>
        </p:spPr>
      </p:sp>
      <p:sp>
        <p:nvSpPr>
          <p:cNvPr id="11" name="Picture Placeholder 10"/>
          <p:cNvSpPr>
            <a:spLocks noGrp="1"/>
          </p:cNvSpPr>
          <p:nvPr>
            <p:ph type="pic" sz="quarter" idx="16"/>
          </p:nvPr>
        </p:nvSpPr>
        <p:spPr>
          <a:xfrm>
            <a:off x="8991600" y="1695450"/>
            <a:ext cx="2000250" cy="2000250"/>
          </a:xfrm>
        </p:spPr>
      </p:sp>
      <p:sp>
        <p:nvSpPr>
          <p:cNvPr id="12" name="Rectangle 11"/>
          <p:cNvSpPr/>
          <p:nvPr/>
        </p:nvSpPr>
        <p:spPr>
          <a:xfrm>
            <a:off x="4024269" y="3887655"/>
            <a:ext cx="1571712" cy="430887"/>
          </a:xfrm>
          <a:prstGeom prst="rect">
            <a:avLst/>
          </a:prstGeom>
        </p:spPr>
        <p:txBody>
          <a:bodyPr wrap="none">
            <a:spAutoFit/>
          </a:bodyPr>
          <a:lstStyle/>
          <a:p>
            <a:pPr>
              <a:lnSpc>
                <a:spcPct val="150000"/>
              </a:lnSpc>
            </a:pPr>
            <a:r>
              <a:rPr lang="en-US" sz="1600" spc="300" dirty="0" smtClean="0">
                <a:solidFill>
                  <a:srgbClr val="002060"/>
                </a:solidFill>
                <a:latin typeface="Nexa Bold" panose="02000000000000000000" pitchFamily="50" charset="0"/>
              </a:rPr>
              <a:t>JOHN DOE</a:t>
            </a:r>
            <a:endParaRPr lang="en-US" sz="1600" spc="300" dirty="0">
              <a:solidFill>
                <a:srgbClr val="002060"/>
              </a:solidFill>
              <a:latin typeface="Nexa Bold" panose="02000000000000000000" pitchFamily="50" charset="0"/>
            </a:endParaRPr>
          </a:p>
        </p:txBody>
      </p:sp>
      <p:sp>
        <p:nvSpPr>
          <p:cNvPr id="13" name="Rectangle 12"/>
          <p:cNvSpPr/>
          <p:nvPr/>
        </p:nvSpPr>
        <p:spPr>
          <a:xfrm>
            <a:off x="1219200" y="3887655"/>
            <a:ext cx="2006255" cy="430887"/>
          </a:xfrm>
          <a:prstGeom prst="rect">
            <a:avLst/>
          </a:prstGeom>
        </p:spPr>
        <p:txBody>
          <a:bodyPr wrap="none">
            <a:spAutoFit/>
          </a:bodyPr>
          <a:lstStyle/>
          <a:p>
            <a:pPr>
              <a:lnSpc>
                <a:spcPct val="150000"/>
              </a:lnSpc>
            </a:pPr>
            <a:r>
              <a:rPr lang="en-US" sz="1600" spc="300" dirty="0" smtClean="0">
                <a:solidFill>
                  <a:srgbClr val="002060"/>
                </a:solidFill>
                <a:latin typeface="Nexa Bold" panose="02000000000000000000" pitchFamily="50" charset="0"/>
              </a:rPr>
              <a:t>MARK TWAIN </a:t>
            </a:r>
            <a:endParaRPr lang="en-US" sz="1600" spc="300" dirty="0">
              <a:solidFill>
                <a:srgbClr val="002060"/>
              </a:solidFill>
              <a:latin typeface="Nexa Bold" panose="02000000000000000000" pitchFamily="50" charset="0"/>
            </a:endParaRPr>
          </a:p>
        </p:txBody>
      </p:sp>
      <p:sp>
        <p:nvSpPr>
          <p:cNvPr id="14" name="Rectangle 13"/>
          <p:cNvSpPr/>
          <p:nvPr/>
        </p:nvSpPr>
        <p:spPr>
          <a:xfrm>
            <a:off x="6537484" y="3887655"/>
            <a:ext cx="1726883" cy="430887"/>
          </a:xfrm>
          <a:prstGeom prst="rect">
            <a:avLst/>
          </a:prstGeom>
        </p:spPr>
        <p:txBody>
          <a:bodyPr wrap="none">
            <a:spAutoFit/>
          </a:bodyPr>
          <a:lstStyle/>
          <a:p>
            <a:pPr>
              <a:lnSpc>
                <a:spcPct val="150000"/>
              </a:lnSpc>
            </a:pPr>
            <a:r>
              <a:rPr lang="en-US" sz="1600" spc="300" dirty="0" smtClean="0">
                <a:solidFill>
                  <a:srgbClr val="002060"/>
                </a:solidFill>
                <a:latin typeface="Nexa Bold" panose="02000000000000000000" pitchFamily="50" charset="0"/>
              </a:rPr>
              <a:t>JOHN WICK</a:t>
            </a:r>
            <a:endParaRPr lang="en-US" sz="1600" spc="300" dirty="0">
              <a:solidFill>
                <a:srgbClr val="002060"/>
              </a:solidFill>
              <a:latin typeface="Nexa Bold" panose="02000000000000000000" pitchFamily="50" charset="0"/>
            </a:endParaRPr>
          </a:p>
        </p:txBody>
      </p:sp>
      <p:sp>
        <p:nvSpPr>
          <p:cNvPr id="15" name="Rectangle 14"/>
          <p:cNvSpPr/>
          <p:nvPr/>
        </p:nvSpPr>
        <p:spPr>
          <a:xfrm>
            <a:off x="9128283" y="3887655"/>
            <a:ext cx="1693733" cy="430887"/>
          </a:xfrm>
          <a:prstGeom prst="rect">
            <a:avLst/>
          </a:prstGeom>
        </p:spPr>
        <p:txBody>
          <a:bodyPr wrap="none">
            <a:spAutoFit/>
          </a:bodyPr>
          <a:lstStyle/>
          <a:p>
            <a:pPr>
              <a:lnSpc>
                <a:spcPct val="150000"/>
              </a:lnSpc>
            </a:pPr>
            <a:r>
              <a:rPr lang="en-US" sz="1600" spc="300" dirty="0" smtClean="0">
                <a:solidFill>
                  <a:srgbClr val="002060"/>
                </a:solidFill>
                <a:latin typeface="Nexa Bold" panose="02000000000000000000" pitchFamily="50" charset="0"/>
              </a:rPr>
              <a:t>SAMANTHA</a:t>
            </a:r>
            <a:endParaRPr lang="en-US" sz="1600" spc="300" dirty="0">
              <a:solidFill>
                <a:srgbClr val="002060"/>
              </a:solidFill>
              <a:latin typeface="Nexa Bold" panose="02000000000000000000" pitchFamily="50" charset="0"/>
            </a:endParaRPr>
          </a:p>
        </p:txBody>
      </p:sp>
      <p:sp>
        <p:nvSpPr>
          <p:cNvPr id="16" name="TextBox 15"/>
          <p:cNvSpPr txBox="1"/>
          <p:nvPr/>
        </p:nvSpPr>
        <p:spPr>
          <a:xfrm>
            <a:off x="1441277" y="4234226"/>
            <a:ext cx="1562100" cy="646331"/>
          </a:xfrm>
          <a:prstGeom prst="rect">
            <a:avLst/>
          </a:prstGeom>
          <a:noFill/>
        </p:spPr>
        <p:txBody>
          <a:bodyPr wrap="square" rtlCol="0">
            <a:spAutoFit/>
          </a:bodyPr>
          <a:lstStyle/>
          <a:p>
            <a:pPr algn="ctr">
              <a:lnSpc>
                <a:spcPct val="150000"/>
              </a:lnSpc>
            </a:pPr>
            <a:r>
              <a:rPr lang="en-US" sz="1200" dirty="0" err="1">
                <a:solidFill>
                  <a:schemeClr val="bg2">
                    <a:lumMod val="50000"/>
                  </a:schemeClr>
                </a:solidFill>
                <a:latin typeface="Nexa Light" panose="02000000000000000000" pitchFamily="50" charset="0"/>
              </a:rPr>
              <a:t>quibusdam</a:t>
            </a:r>
            <a:r>
              <a:rPr lang="en-US" sz="1200" dirty="0">
                <a:solidFill>
                  <a:schemeClr val="bg2">
                    <a:lumMod val="50000"/>
                  </a:schemeClr>
                </a:solidFill>
                <a:latin typeface="Nexa Light" panose="02000000000000000000" pitchFamily="50" charset="0"/>
              </a:rPr>
              <a:t> et </a:t>
            </a:r>
            <a:r>
              <a:rPr lang="en-US" sz="1200" dirty="0" err="1">
                <a:solidFill>
                  <a:schemeClr val="bg2">
                    <a:lumMod val="50000"/>
                  </a:schemeClr>
                </a:solidFill>
                <a:latin typeface="Nexa Light" panose="02000000000000000000" pitchFamily="50" charset="0"/>
              </a:rPr>
              <a:t>aut</a:t>
            </a:r>
            <a:r>
              <a:rPr lang="en-US" sz="1200" dirty="0">
                <a:solidFill>
                  <a:schemeClr val="bg2">
                    <a:lumMod val="50000"/>
                  </a:schemeClr>
                </a:solidFill>
                <a:latin typeface="Nexa Light" panose="02000000000000000000" pitchFamily="50" charset="0"/>
              </a:rPr>
              <a:t> </a:t>
            </a:r>
            <a:r>
              <a:rPr lang="en-US" sz="1200" dirty="0" err="1">
                <a:solidFill>
                  <a:schemeClr val="bg2">
                    <a:lumMod val="50000"/>
                  </a:schemeClr>
                </a:solidFill>
                <a:latin typeface="Nexa Light" panose="02000000000000000000" pitchFamily="50" charset="0"/>
              </a:rPr>
              <a:t>officiis</a:t>
            </a:r>
            <a:r>
              <a:rPr lang="en-US" sz="1200" dirty="0">
                <a:solidFill>
                  <a:schemeClr val="bg2">
                    <a:lumMod val="50000"/>
                  </a:schemeClr>
                </a:solidFill>
                <a:latin typeface="Nexa Light" panose="02000000000000000000" pitchFamily="50" charset="0"/>
              </a:rPr>
              <a:t> </a:t>
            </a:r>
            <a:r>
              <a:rPr lang="en-US" sz="1200" dirty="0" err="1">
                <a:solidFill>
                  <a:schemeClr val="bg2">
                    <a:lumMod val="50000"/>
                  </a:schemeClr>
                </a:solidFill>
                <a:latin typeface="Nexa Light" panose="02000000000000000000" pitchFamily="50" charset="0"/>
              </a:rPr>
              <a:t>debitis</a:t>
            </a:r>
            <a:r>
              <a:rPr lang="en-US" sz="1200" dirty="0">
                <a:solidFill>
                  <a:schemeClr val="bg2">
                    <a:lumMod val="50000"/>
                  </a:schemeClr>
                </a:solidFill>
                <a:latin typeface="Nexa Light" panose="02000000000000000000" pitchFamily="50" charset="0"/>
              </a:rPr>
              <a:t> </a:t>
            </a:r>
            <a:r>
              <a:rPr lang="en-US" sz="1200" dirty="0" err="1" smtClean="0">
                <a:solidFill>
                  <a:schemeClr val="bg2">
                    <a:lumMod val="50000"/>
                  </a:schemeClr>
                </a:solidFill>
                <a:latin typeface="Nexa Light" panose="02000000000000000000" pitchFamily="50" charset="0"/>
              </a:rPr>
              <a:t>aut</a:t>
            </a:r>
            <a:endParaRPr lang="en-US" sz="1200" dirty="0">
              <a:solidFill>
                <a:schemeClr val="bg2">
                  <a:lumMod val="50000"/>
                </a:schemeClr>
              </a:solidFill>
              <a:latin typeface="Nexa Light" panose="02000000000000000000" pitchFamily="50" charset="0"/>
            </a:endParaRPr>
          </a:p>
        </p:txBody>
      </p:sp>
      <p:sp>
        <p:nvSpPr>
          <p:cNvPr id="17" name="TextBox 16"/>
          <p:cNvSpPr txBox="1"/>
          <p:nvPr/>
        </p:nvSpPr>
        <p:spPr>
          <a:xfrm>
            <a:off x="4029075" y="4234225"/>
            <a:ext cx="1562100" cy="646331"/>
          </a:xfrm>
          <a:prstGeom prst="rect">
            <a:avLst/>
          </a:prstGeom>
          <a:noFill/>
        </p:spPr>
        <p:txBody>
          <a:bodyPr wrap="square" rtlCol="0">
            <a:spAutoFit/>
          </a:bodyPr>
          <a:lstStyle/>
          <a:p>
            <a:pPr algn="ctr">
              <a:lnSpc>
                <a:spcPct val="150000"/>
              </a:lnSpc>
            </a:pPr>
            <a:r>
              <a:rPr lang="en-US" sz="1200" dirty="0" err="1">
                <a:solidFill>
                  <a:schemeClr val="bg2">
                    <a:lumMod val="50000"/>
                  </a:schemeClr>
                </a:solidFill>
                <a:latin typeface="Nexa Light" panose="02000000000000000000" pitchFamily="50" charset="0"/>
              </a:rPr>
              <a:t>quibusdam</a:t>
            </a:r>
            <a:r>
              <a:rPr lang="en-US" sz="1200" dirty="0">
                <a:solidFill>
                  <a:schemeClr val="bg2">
                    <a:lumMod val="50000"/>
                  </a:schemeClr>
                </a:solidFill>
                <a:latin typeface="Nexa Light" panose="02000000000000000000" pitchFamily="50" charset="0"/>
              </a:rPr>
              <a:t> et </a:t>
            </a:r>
            <a:r>
              <a:rPr lang="en-US" sz="1200" dirty="0" err="1">
                <a:solidFill>
                  <a:schemeClr val="bg2">
                    <a:lumMod val="50000"/>
                  </a:schemeClr>
                </a:solidFill>
                <a:latin typeface="Nexa Light" panose="02000000000000000000" pitchFamily="50" charset="0"/>
              </a:rPr>
              <a:t>aut</a:t>
            </a:r>
            <a:r>
              <a:rPr lang="en-US" sz="1200" dirty="0">
                <a:solidFill>
                  <a:schemeClr val="bg2">
                    <a:lumMod val="50000"/>
                  </a:schemeClr>
                </a:solidFill>
                <a:latin typeface="Nexa Light" panose="02000000000000000000" pitchFamily="50" charset="0"/>
              </a:rPr>
              <a:t> </a:t>
            </a:r>
            <a:r>
              <a:rPr lang="en-US" sz="1200" dirty="0" err="1">
                <a:solidFill>
                  <a:schemeClr val="bg2">
                    <a:lumMod val="50000"/>
                  </a:schemeClr>
                </a:solidFill>
                <a:latin typeface="Nexa Light" panose="02000000000000000000" pitchFamily="50" charset="0"/>
              </a:rPr>
              <a:t>officiis</a:t>
            </a:r>
            <a:r>
              <a:rPr lang="en-US" sz="1200" dirty="0">
                <a:solidFill>
                  <a:schemeClr val="bg2">
                    <a:lumMod val="50000"/>
                  </a:schemeClr>
                </a:solidFill>
                <a:latin typeface="Nexa Light" panose="02000000000000000000" pitchFamily="50" charset="0"/>
              </a:rPr>
              <a:t> </a:t>
            </a:r>
            <a:r>
              <a:rPr lang="en-US" sz="1200" dirty="0" err="1">
                <a:solidFill>
                  <a:schemeClr val="bg2">
                    <a:lumMod val="50000"/>
                  </a:schemeClr>
                </a:solidFill>
                <a:latin typeface="Nexa Light" panose="02000000000000000000" pitchFamily="50" charset="0"/>
              </a:rPr>
              <a:t>debitis</a:t>
            </a:r>
            <a:r>
              <a:rPr lang="en-US" sz="1200" dirty="0">
                <a:solidFill>
                  <a:schemeClr val="bg2">
                    <a:lumMod val="50000"/>
                  </a:schemeClr>
                </a:solidFill>
                <a:latin typeface="Nexa Light" panose="02000000000000000000" pitchFamily="50" charset="0"/>
              </a:rPr>
              <a:t> </a:t>
            </a:r>
            <a:r>
              <a:rPr lang="en-US" sz="1200" dirty="0" err="1" smtClean="0">
                <a:solidFill>
                  <a:schemeClr val="bg2">
                    <a:lumMod val="50000"/>
                  </a:schemeClr>
                </a:solidFill>
                <a:latin typeface="Nexa Light" panose="02000000000000000000" pitchFamily="50" charset="0"/>
              </a:rPr>
              <a:t>aut</a:t>
            </a:r>
            <a:endParaRPr lang="en-US" sz="1200" dirty="0">
              <a:solidFill>
                <a:schemeClr val="bg2">
                  <a:lumMod val="50000"/>
                </a:schemeClr>
              </a:solidFill>
              <a:latin typeface="Nexa Light" panose="02000000000000000000" pitchFamily="50" charset="0"/>
            </a:endParaRPr>
          </a:p>
        </p:txBody>
      </p:sp>
      <p:sp>
        <p:nvSpPr>
          <p:cNvPr id="18" name="TextBox 17"/>
          <p:cNvSpPr txBox="1"/>
          <p:nvPr/>
        </p:nvSpPr>
        <p:spPr>
          <a:xfrm>
            <a:off x="6581082" y="4234225"/>
            <a:ext cx="1562100" cy="646331"/>
          </a:xfrm>
          <a:prstGeom prst="rect">
            <a:avLst/>
          </a:prstGeom>
          <a:noFill/>
        </p:spPr>
        <p:txBody>
          <a:bodyPr wrap="square" rtlCol="0">
            <a:spAutoFit/>
          </a:bodyPr>
          <a:lstStyle/>
          <a:p>
            <a:pPr algn="ctr">
              <a:lnSpc>
                <a:spcPct val="150000"/>
              </a:lnSpc>
            </a:pPr>
            <a:r>
              <a:rPr lang="en-US" sz="1200" dirty="0" err="1">
                <a:solidFill>
                  <a:schemeClr val="bg2">
                    <a:lumMod val="50000"/>
                  </a:schemeClr>
                </a:solidFill>
                <a:latin typeface="Nexa Light" panose="02000000000000000000" pitchFamily="50" charset="0"/>
              </a:rPr>
              <a:t>quibusdam</a:t>
            </a:r>
            <a:r>
              <a:rPr lang="en-US" sz="1200" dirty="0">
                <a:solidFill>
                  <a:schemeClr val="bg2">
                    <a:lumMod val="50000"/>
                  </a:schemeClr>
                </a:solidFill>
                <a:latin typeface="Nexa Light" panose="02000000000000000000" pitchFamily="50" charset="0"/>
              </a:rPr>
              <a:t> et </a:t>
            </a:r>
            <a:r>
              <a:rPr lang="en-US" sz="1200" dirty="0" err="1">
                <a:solidFill>
                  <a:schemeClr val="bg2">
                    <a:lumMod val="50000"/>
                  </a:schemeClr>
                </a:solidFill>
                <a:latin typeface="Nexa Light" panose="02000000000000000000" pitchFamily="50" charset="0"/>
              </a:rPr>
              <a:t>aut</a:t>
            </a:r>
            <a:r>
              <a:rPr lang="en-US" sz="1200" dirty="0">
                <a:solidFill>
                  <a:schemeClr val="bg2">
                    <a:lumMod val="50000"/>
                  </a:schemeClr>
                </a:solidFill>
                <a:latin typeface="Nexa Light" panose="02000000000000000000" pitchFamily="50" charset="0"/>
              </a:rPr>
              <a:t> </a:t>
            </a:r>
            <a:r>
              <a:rPr lang="en-US" sz="1200" dirty="0" err="1">
                <a:solidFill>
                  <a:schemeClr val="bg2">
                    <a:lumMod val="50000"/>
                  </a:schemeClr>
                </a:solidFill>
                <a:latin typeface="Nexa Light" panose="02000000000000000000" pitchFamily="50" charset="0"/>
              </a:rPr>
              <a:t>officiis</a:t>
            </a:r>
            <a:r>
              <a:rPr lang="en-US" sz="1200" dirty="0">
                <a:solidFill>
                  <a:schemeClr val="bg2">
                    <a:lumMod val="50000"/>
                  </a:schemeClr>
                </a:solidFill>
                <a:latin typeface="Nexa Light" panose="02000000000000000000" pitchFamily="50" charset="0"/>
              </a:rPr>
              <a:t> </a:t>
            </a:r>
            <a:r>
              <a:rPr lang="en-US" sz="1200" dirty="0" err="1">
                <a:solidFill>
                  <a:schemeClr val="bg2">
                    <a:lumMod val="50000"/>
                  </a:schemeClr>
                </a:solidFill>
                <a:latin typeface="Nexa Light" panose="02000000000000000000" pitchFamily="50" charset="0"/>
              </a:rPr>
              <a:t>debitis</a:t>
            </a:r>
            <a:r>
              <a:rPr lang="en-US" sz="1200" dirty="0">
                <a:solidFill>
                  <a:schemeClr val="bg2">
                    <a:lumMod val="50000"/>
                  </a:schemeClr>
                </a:solidFill>
                <a:latin typeface="Nexa Light" panose="02000000000000000000" pitchFamily="50" charset="0"/>
              </a:rPr>
              <a:t> </a:t>
            </a:r>
            <a:r>
              <a:rPr lang="en-US" sz="1200" dirty="0" err="1" smtClean="0">
                <a:solidFill>
                  <a:schemeClr val="bg2">
                    <a:lumMod val="50000"/>
                  </a:schemeClr>
                </a:solidFill>
                <a:latin typeface="Nexa Light" panose="02000000000000000000" pitchFamily="50" charset="0"/>
              </a:rPr>
              <a:t>aut</a:t>
            </a:r>
            <a:endParaRPr lang="en-US" sz="1200" dirty="0">
              <a:solidFill>
                <a:schemeClr val="bg2">
                  <a:lumMod val="50000"/>
                </a:schemeClr>
              </a:solidFill>
              <a:latin typeface="Nexa Light" panose="02000000000000000000" pitchFamily="50" charset="0"/>
            </a:endParaRPr>
          </a:p>
        </p:txBody>
      </p:sp>
      <p:sp>
        <p:nvSpPr>
          <p:cNvPr id="19" name="TextBox 18"/>
          <p:cNvSpPr txBox="1"/>
          <p:nvPr/>
        </p:nvSpPr>
        <p:spPr>
          <a:xfrm>
            <a:off x="9194099" y="4304617"/>
            <a:ext cx="1562100" cy="646331"/>
          </a:xfrm>
          <a:prstGeom prst="rect">
            <a:avLst/>
          </a:prstGeom>
          <a:noFill/>
        </p:spPr>
        <p:txBody>
          <a:bodyPr wrap="square" rtlCol="0">
            <a:spAutoFit/>
          </a:bodyPr>
          <a:lstStyle/>
          <a:p>
            <a:pPr algn="ctr">
              <a:lnSpc>
                <a:spcPct val="150000"/>
              </a:lnSpc>
            </a:pPr>
            <a:r>
              <a:rPr lang="en-US" sz="1200" dirty="0" err="1">
                <a:solidFill>
                  <a:schemeClr val="bg2">
                    <a:lumMod val="50000"/>
                  </a:schemeClr>
                </a:solidFill>
                <a:latin typeface="Nexa Light" panose="02000000000000000000" pitchFamily="50" charset="0"/>
              </a:rPr>
              <a:t>quibusdam</a:t>
            </a:r>
            <a:r>
              <a:rPr lang="en-US" sz="1200" dirty="0">
                <a:solidFill>
                  <a:schemeClr val="bg2">
                    <a:lumMod val="50000"/>
                  </a:schemeClr>
                </a:solidFill>
                <a:latin typeface="Nexa Light" panose="02000000000000000000" pitchFamily="50" charset="0"/>
              </a:rPr>
              <a:t> et </a:t>
            </a:r>
            <a:r>
              <a:rPr lang="en-US" sz="1200" dirty="0" err="1">
                <a:solidFill>
                  <a:schemeClr val="bg2">
                    <a:lumMod val="50000"/>
                  </a:schemeClr>
                </a:solidFill>
                <a:latin typeface="Nexa Light" panose="02000000000000000000" pitchFamily="50" charset="0"/>
              </a:rPr>
              <a:t>aut</a:t>
            </a:r>
            <a:r>
              <a:rPr lang="en-US" sz="1200" dirty="0">
                <a:solidFill>
                  <a:schemeClr val="bg2">
                    <a:lumMod val="50000"/>
                  </a:schemeClr>
                </a:solidFill>
                <a:latin typeface="Nexa Light" panose="02000000000000000000" pitchFamily="50" charset="0"/>
              </a:rPr>
              <a:t> </a:t>
            </a:r>
            <a:r>
              <a:rPr lang="en-US" sz="1200" dirty="0" err="1">
                <a:solidFill>
                  <a:schemeClr val="bg2">
                    <a:lumMod val="50000"/>
                  </a:schemeClr>
                </a:solidFill>
                <a:latin typeface="Nexa Light" panose="02000000000000000000" pitchFamily="50" charset="0"/>
              </a:rPr>
              <a:t>officiis</a:t>
            </a:r>
            <a:r>
              <a:rPr lang="en-US" sz="1200" dirty="0">
                <a:solidFill>
                  <a:schemeClr val="bg2">
                    <a:lumMod val="50000"/>
                  </a:schemeClr>
                </a:solidFill>
                <a:latin typeface="Nexa Light" panose="02000000000000000000" pitchFamily="50" charset="0"/>
              </a:rPr>
              <a:t> </a:t>
            </a:r>
            <a:r>
              <a:rPr lang="en-US" sz="1200" dirty="0" err="1">
                <a:solidFill>
                  <a:schemeClr val="bg2">
                    <a:lumMod val="50000"/>
                  </a:schemeClr>
                </a:solidFill>
                <a:latin typeface="Nexa Light" panose="02000000000000000000" pitchFamily="50" charset="0"/>
              </a:rPr>
              <a:t>debitis</a:t>
            </a:r>
            <a:r>
              <a:rPr lang="en-US" sz="1200" dirty="0">
                <a:solidFill>
                  <a:schemeClr val="bg2">
                    <a:lumMod val="50000"/>
                  </a:schemeClr>
                </a:solidFill>
                <a:latin typeface="Nexa Light" panose="02000000000000000000" pitchFamily="50" charset="0"/>
              </a:rPr>
              <a:t> </a:t>
            </a:r>
            <a:r>
              <a:rPr lang="en-US" sz="1200" dirty="0" err="1" smtClean="0">
                <a:solidFill>
                  <a:schemeClr val="bg2">
                    <a:lumMod val="50000"/>
                  </a:schemeClr>
                </a:solidFill>
                <a:latin typeface="Nexa Light" panose="02000000000000000000" pitchFamily="50" charset="0"/>
              </a:rPr>
              <a:t>aut</a:t>
            </a:r>
            <a:endParaRPr lang="en-US" sz="1200" dirty="0">
              <a:solidFill>
                <a:schemeClr val="bg2">
                  <a:lumMod val="50000"/>
                </a:schemeClr>
              </a:solidFill>
              <a:latin typeface="Nexa Light" panose="02000000000000000000" pitchFamily="50" charset="0"/>
            </a:endParaRPr>
          </a:p>
        </p:txBody>
      </p:sp>
    </p:spTree>
    <p:extLst>
      <p:ext uri="{BB962C8B-B14F-4D97-AF65-F5344CB8AC3E}">
        <p14:creationId xmlns:p14="http://schemas.microsoft.com/office/powerpoint/2010/main" val="4171877420"/>
      </p:ext>
    </p:extLst>
  </p:cSld>
  <p:clrMapOvr>
    <a:masterClrMapping/>
  </p:clrMapOvr>
  <p:transition spd="slow" advTm="6000">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500" fill="hold"/>
                                        <p:tgtEl>
                                          <p:spTgt spid="13"/>
                                        </p:tgtEl>
                                        <p:attrNameLst>
                                          <p:attrName>ppt_x</p:attrName>
                                        </p:attrNameLst>
                                      </p:cBhvr>
                                      <p:tavLst>
                                        <p:tav tm="0">
                                          <p:val>
                                            <p:strVal val="#ppt_x"/>
                                          </p:val>
                                        </p:tav>
                                        <p:tav tm="100000">
                                          <p:val>
                                            <p:strVal val="#ppt_x"/>
                                          </p:val>
                                        </p:tav>
                                      </p:tavLst>
                                    </p:anim>
                                    <p:anim calcmode="lin" valueType="num">
                                      <p:cBhvr additive="base">
                                        <p:cTn id="12" dur="500" fill="hold"/>
                                        <p:tgtEl>
                                          <p:spTgt spid="13"/>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16"/>
                                        </p:tgtEl>
                                        <p:attrNameLst>
                                          <p:attrName>style.visibility</p:attrName>
                                        </p:attrNameLst>
                                      </p:cBhvr>
                                      <p:to>
                                        <p:strVal val="visible"/>
                                      </p:to>
                                    </p:set>
                                    <p:anim calcmode="lin" valueType="num">
                                      <p:cBhvr additive="base">
                                        <p:cTn id="15" dur="500" fill="hold"/>
                                        <p:tgtEl>
                                          <p:spTgt spid="16"/>
                                        </p:tgtEl>
                                        <p:attrNameLst>
                                          <p:attrName>ppt_x</p:attrName>
                                        </p:attrNameLst>
                                      </p:cBhvr>
                                      <p:tavLst>
                                        <p:tav tm="0">
                                          <p:val>
                                            <p:strVal val="#ppt_x"/>
                                          </p:val>
                                        </p:tav>
                                        <p:tav tm="100000">
                                          <p:val>
                                            <p:strVal val="#ppt_x"/>
                                          </p:val>
                                        </p:tav>
                                      </p:tavLst>
                                    </p:anim>
                                    <p:anim calcmode="lin" valueType="num">
                                      <p:cBhvr additive="base">
                                        <p:cTn id="16"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nodeType="clickEffect">
                                  <p:stCondLst>
                                    <p:cond delay="0"/>
                                  </p:stCondLst>
                                  <p:childTnLst>
                                    <p:set>
                                      <p:cBhvr>
                                        <p:cTn id="20" dur="1" fill="hold">
                                          <p:stCondLst>
                                            <p:cond delay="0"/>
                                          </p:stCondLst>
                                        </p:cTn>
                                        <p:tgtEl>
                                          <p:spTgt spid="9"/>
                                        </p:tgtEl>
                                        <p:attrNameLst>
                                          <p:attrName>style.visibility</p:attrName>
                                        </p:attrNameLst>
                                      </p:cBhvr>
                                      <p:to>
                                        <p:strVal val="visible"/>
                                      </p:to>
                                    </p:set>
                                    <p:anim calcmode="lin" valueType="num">
                                      <p:cBhvr additive="base">
                                        <p:cTn id="21" dur="500" fill="hold"/>
                                        <p:tgtEl>
                                          <p:spTgt spid="9"/>
                                        </p:tgtEl>
                                        <p:attrNameLst>
                                          <p:attrName>ppt_x</p:attrName>
                                        </p:attrNameLst>
                                      </p:cBhvr>
                                      <p:tavLst>
                                        <p:tav tm="0">
                                          <p:val>
                                            <p:strVal val="#ppt_x"/>
                                          </p:val>
                                        </p:tav>
                                        <p:tav tm="100000">
                                          <p:val>
                                            <p:strVal val="#ppt_x"/>
                                          </p:val>
                                        </p:tav>
                                      </p:tavLst>
                                    </p:anim>
                                    <p:anim calcmode="lin" valueType="num">
                                      <p:cBhvr additive="base">
                                        <p:cTn id="22" dur="500" fill="hold"/>
                                        <p:tgtEl>
                                          <p:spTgt spid="9"/>
                                        </p:tgtEl>
                                        <p:attrNameLst>
                                          <p:attrName>ppt_y</p:attrName>
                                        </p:attrNameLst>
                                      </p:cBhvr>
                                      <p:tavLst>
                                        <p:tav tm="0">
                                          <p:val>
                                            <p:strVal val="1+#ppt_h/2"/>
                                          </p:val>
                                        </p:tav>
                                        <p:tav tm="100000">
                                          <p:val>
                                            <p:strVal val="#ppt_y"/>
                                          </p:val>
                                        </p:tav>
                                      </p:tavLst>
                                    </p:anim>
                                  </p:childTnLst>
                                </p:cTn>
                              </p:par>
                              <p:par>
                                <p:cTn id="23" presetID="2" presetClass="entr" presetSubtype="4" fill="hold" grpId="0" nodeType="withEffect">
                                  <p:stCondLst>
                                    <p:cond delay="0"/>
                                  </p:stCondLst>
                                  <p:childTnLst>
                                    <p:set>
                                      <p:cBhvr>
                                        <p:cTn id="24" dur="1" fill="hold">
                                          <p:stCondLst>
                                            <p:cond delay="0"/>
                                          </p:stCondLst>
                                        </p:cTn>
                                        <p:tgtEl>
                                          <p:spTgt spid="12"/>
                                        </p:tgtEl>
                                        <p:attrNameLst>
                                          <p:attrName>style.visibility</p:attrName>
                                        </p:attrNameLst>
                                      </p:cBhvr>
                                      <p:to>
                                        <p:strVal val="visible"/>
                                      </p:to>
                                    </p:set>
                                    <p:anim calcmode="lin" valueType="num">
                                      <p:cBhvr additive="base">
                                        <p:cTn id="25" dur="500" fill="hold"/>
                                        <p:tgtEl>
                                          <p:spTgt spid="12"/>
                                        </p:tgtEl>
                                        <p:attrNameLst>
                                          <p:attrName>ppt_x</p:attrName>
                                        </p:attrNameLst>
                                      </p:cBhvr>
                                      <p:tavLst>
                                        <p:tav tm="0">
                                          <p:val>
                                            <p:strVal val="#ppt_x"/>
                                          </p:val>
                                        </p:tav>
                                        <p:tav tm="100000">
                                          <p:val>
                                            <p:strVal val="#ppt_x"/>
                                          </p:val>
                                        </p:tav>
                                      </p:tavLst>
                                    </p:anim>
                                    <p:anim calcmode="lin" valueType="num">
                                      <p:cBhvr additive="base">
                                        <p:cTn id="26" dur="500" fill="hold"/>
                                        <p:tgtEl>
                                          <p:spTgt spid="12"/>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17"/>
                                        </p:tgtEl>
                                        <p:attrNameLst>
                                          <p:attrName>style.visibility</p:attrName>
                                        </p:attrNameLst>
                                      </p:cBhvr>
                                      <p:to>
                                        <p:strVal val="visible"/>
                                      </p:to>
                                    </p:set>
                                    <p:anim calcmode="lin" valueType="num">
                                      <p:cBhvr additive="base">
                                        <p:cTn id="29" dur="500" fill="hold"/>
                                        <p:tgtEl>
                                          <p:spTgt spid="17"/>
                                        </p:tgtEl>
                                        <p:attrNameLst>
                                          <p:attrName>ppt_x</p:attrName>
                                        </p:attrNameLst>
                                      </p:cBhvr>
                                      <p:tavLst>
                                        <p:tav tm="0">
                                          <p:val>
                                            <p:strVal val="#ppt_x"/>
                                          </p:val>
                                        </p:tav>
                                        <p:tav tm="100000">
                                          <p:val>
                                            <p:strVal val="#ppt_x"/>
                                          </p:val>
                                        </p:tav>
                                      </p:tavLst>
                                    </p:anim>
                                    <p:anim calcmode="lin" valueType="num">
                                      <p:cBhvr additive="base">
                                        <p:cTn id="30"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nodeType="clickEffect">
                                  <p:stCondLst>
                                    <p:cond delay="0"/>
                                  </p:stCondLst>
                                  <p:childTnLst>
                                    <p:set>
                                      <p:cBhvr>
                                        <p:cTn id="34" dur="1" fill="hold">
                                          <p:stCondLst>
                                            <p:cond delay="0"/>
                                          </p:stCondLst>
                                        </p:cTn>
                                        <p:tgtEl>
                                          <p:spTgt spid="10"/>
                                        </p:tgtEl>
                                        <p:attrNameLst>
                                          <p:attrName>style.visibility</p:attrName>
                                        </p:attrNameLst>
                                      </p:cBhvr>
                                      <p:to>
                                        <p:strVal val="visible"/>
                                      </p:to>
                                    </p:set>
                                    <p:anim calcmode="lin" valueType="num">
                                      <p:cBhvr additive="base">
                                        <p:cTn id="35" dur="500" fill="hold"/>
                                        <p:tgtEl>
                                          <p:spTgt spid="10"/>
                                        </p:tgtEl>
                                        <p:attrNameLst>
                                          <p:attrName>ppt_x</p:attrName>
                                        </p:attrNameLst>
                                      </p:cBhvr>
                                      <p:tavLst>
                                        <p:tav tm="0">
                                          <p:val>
                                            <p:strVal val="#ppt_x"/>
                                          </p:val>
                                        </p:tav>
                                        <p:tav tm="100000">
                                          <p:val>
                                            <p:strVal val="#ppt_x"/>
                                          </p:val>
                                        </p:tav>
                                      </p:tavLst>
                                    </p:anim>
                                    <p:anim calcmode="lin" valueType="num">
                                      <p:cBhvr additive="base">
                                        <p:cTn id="36" dur="500" fill="hold"/>
                                        <p:tgtEl>
                                          <p:spTgt spid="10"/>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14"/>
                                        </p:tgtEl>
                                        <p:attrNameLst>
                                          <p:attrName>style.visibility</p:attrName>
                                        </p:attrNameLst>
                                      </p:cBhvr>
                                      <p:to>
                                        <p:strVal val="visible"/>
                                      </p:to>
                                    </p:set>
                                    <p:anim calcmode="lin" valueType="num">
                                      <p:cBhvr additive="base">
                                        <p:cTn id="39" dur="500" fill="hold"/>
                                        <p:tgtEl>
                                          <p:spTgt spid="14"/>
                                        </p:tgtEl>
                                        <p:attrNameLst>
                                          <p:attrName>ppt_x</p:attrName>
                                        </p:attrNameLst>
                                      </p:cBhvr>
                                      <p:tavLst>
                                        <p:tav tm="0">
                                          <p:val>
                                            <p:strVal val="#ppt_x"/>
                                          </p:val>
                                        </p:tav>
                                        <p:tav tm="100000">
                                          <p:val>
                                            <p:strVal val="#ppt_x"/>
                                          </p:val>
                                        </p:tav>
                                      </p:tavLst>
                                    </p:anim>
                                    <p:anim calcmode="lin" valueType="num">
                                      <p:cBhvr additive="base">
                                        <p:cTn id="40" dur="500" fill="hold"/>
                                        <p:tgtEl>
                                          <p:spTgt spid="14"/>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18"/>
                                        </p:tgtEl>
                                        <p:attrNameLst>
                                          <p:attrName>style.visibility</p:attrName>
                                        </p:attrNameLst>
                                      </p:cBhvr>
                                      <p:to>
                                        <p:strVal val="visible"/>
                                      </p:to>
                                    </p:set>
                                    <p:anim calcmode="lin" valueType="num">
                                      <p:cBhvr additive="base">
                                        <p:cTn id="43" dur="500" fill="hold"/>
                                        <p:tgtEl>
                                          <p:spTgt spid="18"/>
                                        </p:tgtEl>
                                        <p:attrNameLst>
                                          <p:attrName>ppt_x</p:attrName>
                                        </p:attrNameLst>
                                      </p:cBhvr>
                                      <p:tavLst>
                                        <p:tav tm="0">
                                          <p:val>
                                            <p:strVal val="#ppt_x"/>
                                          </p:val>
                                        </p:tav>
                                        <p:tav tm="100000">
                                          <p:val>
                                            <p:strVal val="#ppt_x"/>
                                          </p:val>
                                        </p:tav>
                                      </p:tavLst>
                                    </p:anim>
                                    <p:anim calcmode="lin" valueType="num">
                                      <p:cBhvr additive="base">
                                        <p:cTn id="44"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nodeType="clickEffect">
                                  <p:stCondLst>
                                    <p:cond delay="0"/>
                                  </p:stCondLst>
                                  <p:childTnLst>
                                    <p:set>
                                      <p:cBhvr>
                                        <p:cTn id="48" dur="1" fill="hold">
                                          <p:stCondLst>
                                            <p:cond delay="0"/>
                                          </p:stCondLst>
                                        </p:cTn>
                                        <p:tgtEl>
                                          <p:spTgt spid="11"/>
                                        </p:tgtEl>
                                        <p:attrNameLst>
                                          <p:attrName>style.visibility</p:attrName>
                                        </p:attrNameLst>
                                      </p:cBhvr>
                                      <p:to>
                                        <p:strVal val="visible"/>
                                      </p:to>
                                    </p:set>
                                    <p:anim calcmode="lin" valueType="num">
                                      <p:cBhvr additive="base">
                                        <p:cTn id="49" dur="500" fill="hold"/>
                                        <p:tgtEl>
                                          <p:spTgt spid="11"/>
                                        </p:tgtEl>
                                        <p:attrNameLst>
                                          <p:attrName>ppt_x</p:attrName>
                                        </p:attrNameLst>
                                      </p:cBhvr>
                                      <p:tavLst>
                                        <p:tav tm="0">
                                          <p:val>
                                            <p:strVal val="#ppt_x"/>
                                          </p:val>
                                        </p:tav>
                                        <p:tav tm="100000">
                                          <p:val>
                                            <p:strVal val="#ppt_x"/>
                                          </p:val>
                                        </p:tav>
                                      </p:tavLst>
                                    </p:anim>
                                    <p:anim calcmode="lin" valueType="num">
                                      <p:cBhvr additive="base">
                                        <p:cTn id="50" dur="500" fill="hold"/>
                                        <p:tgtEl>
                                          <p:spTgt spid="11"/>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0"/>
                                  </p:stCondLst>
                                  <p:childTnLst>
                                    <p:set>
                                      <p:cBhvr>
                                        <p:cTn id="52" dur="1" fill="hold">
                                          <p:stCondLst>
                                            <p:cond delay="0"/>
                                          </p:stCondLst>
                                        </p:cTn>
                                        <p:tgtEl>
                                          <p:spTgt spid="15"/>
                                        </p:tgtEl>
                                        <p:attrNameLst>
                                          <p:attrName>style.visibility</p:attrName>
                                        </p:attrNameLst>
                                      </p:cBhvr>
                                      <p:to>
                                        <p:strVal val="visible"/>
                                      </p:to>
                                    </p:set>
                                    <p:anim calcmode="lin" valueType="num">
                                      <p:cBhvr additive="base">
                                        <p:cTn id="53" dur="500" fill="hold"/>
                                        <p:tgtEl>
                                          <p:spTgt spid="15"/>
                                        </p:tgtEl>
                                        <p:attrNameLst>
                                          <p:attrName>ppt_x</p:attrName>
                                        </p:attrNameLst>
                                      </p:cBhvr>
                                      <p:tavLst>
                                        <p:tav tm="0">
                                          <p:val>
                                            <p:strVal val="#ppt_x"/>
                                          </p:val>
                                        </p:tav>
                                        <p:tav tm="100000">
                                          <p:val>
                                            <p:strVal val="#ppt_x"/>
                                          </p:val>
                                        </p:tav>
                                      </p:tavLst>
                                    </p:anim>
                                    <p:anim calcmode="lin" valueType="num">
                                      <p:cBhvr additive="base">
                                        <p:cTn id="54" dur="500" fill="hold"/>
                                        <p:tgtEl>
                                          <p:spTgt spid="15"/>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0"/>
                                  </p:stCondLst>
                                  <p:childTnLst>
                                    <p:set>
                                      <p:cBhvr>
                                        <p:cTn id="56" dur="1" fill="hold">
                                          <p:stCondLst>
                                            <p:cond delay="0"/>
                                          </p:stCondLst>
                                        </p:cTn>
                                        <p:tgtEl>
                                          <p:spTgt spid="19"/>
                                        </p:tgtEl>
                                        <p:attrNameLst>
                                          <p:attrName>style.visibility</p:attrName>
                                        </p:attrNameLst>
                                      </p:cBhvr>
                                      <p:to>
                                        <p:strVal val="visible"/>
                                      </p:to>
                                    </p:set>
                                    <p:anim calcmode="lin" valueType="num">
                                      <p:cBhvr additive="base">
                                        <p:cTn id="57" dur="500" fill="hold"/>
                                        <p:tgtEl>
                                          <p:spTgt spid="19"/>
                                        </p:tgtEl>
                                        <p:attrNameLst>
                                          <p:attrName>ppt_x</p:attrName>
                                        </p:attrNameLst>
                                      </p:cBhvr>
                                      <p:tavLst>
                                        <p:tav tm="0">
                                          <p:val>
                                            <p:strVal val="#ppt_x"/>
                                          </p:val>
                                        </p:tav>
                                        <p:tav tm="100000">
                                          <p:val>
                                            <p:strVal val="#ppt_x"/>
                                          </p:val>
                                        </p:tav>
                                      </p:tavLst>
                                    </p:anim>
                                    <p:anim calcmode="lin" valueType="num">
                                      <p:cBhvr additive="base">
                                        <p:cTn id="58"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14" grpId="0"/>
      <p:bldP spid="15" grpId="0"/>
      <p:bldP spid="16" grpId="0"/>
      <p:bldP spid="17" grpId="0"/>
      <p:bldP spid="18" grpId="0"/>
      <p:bldP spid="19"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238500" y="400050"/>
            <a:ext cx="5715000" cy="461665"/>
          </a:xfrm>
          <a:prstGeom prst="rect">
            <a:avLst/>
          </a:prstGeom>
          <a:noFill/>
        </p:spPr>
        <p:txBody>
          <a:bodyPr wrap="square" rtlCol="0">
            <a:spAutoFit/>
          </a:bodyPr>
          <a:lstStyle/>
          <a:p>
            <a:pPr algn="ctr"/>
            <a:r>
              <a:rPr lang="en-US" sz="2400" spc="300" dirty="0" smtClean="0">
                <a:solidFill>
                  <a:srgbClr val="002060"/>
                </a:solidFill>
                <a:latin typeface="Nexa Bold" panose="02000000000000000000" pitchFamily="50" charset="0"/>
              </a:rPr>
              <a:t>WELCOME MESSAGE</a:t>
            </a:r>
            <a:endParaRPr lang="en-US" sz="2400" spc="300" dirty="0">
              <a:solidFill>
                <a:srgbClr val="002060"/>
              </a:solidFill>
              <a:latin typeface="Nexa Bold" panose="02000000000000000000" pitchFamily="50" charset="0"/>
            </a:endParaRPr>
          </a:p>
        </p:txBody>
      </p:sp>
      <p:pic>
        <p:nvPicPr>
          <p:cNvPr id="5" name="Picture Placeholder 4"/>
          <p:cNvPicPr>
            <a:picLocks noGrp="1" noChangeAspect="1"/>
          </p:cNvPicPr>
          <p:nvPr>
            <p:ph type="pic" sz="quarter" idx="4294967295"/>
          </p:nvPr>
        </p:nvPicPr>
        <p:blipFill>
          <a:blip r:embed="rId2" cstate="print">
            <a:extLst>
              <a:ext uri="{28A0092B-C50C-407E-A947-70E740481C1C}">
                <a14:useLocalDpi xmlns:a14="http://schemas.microsoft.com/office/drawing/2010/main" val="0"/>
              </a:ext>
            </a:extLst>
          </a:blip>
          <a:srcRect/>
          <a:stretch>
            <a:fillRect/>
          </a:stretch>
        </p:blipFill>
        <p:spPr>
          <a:xfrm>
            <a:off x="5023748" y="1465383"/>
            <a:ext cx="1980144" cy="1980144"/>
          </a:xfrm>
        </p:spPr>
      </p:pic>
      <p:sp>
        <p:nvSpPr>
          <p:cNvPr id="6" name="Rectangle 5"/>
          <p:cNvSpPr/>
          <p:nvPr/>
        </p:nvSpPr>
        <p:spPr>
          <a:xfrm>
            <a:off x="4500948" y="3445527"/>
            <a:ext cx="3190104" cy="461665"/>
          </a:xfrm>
          <a:prstGeom prst="rect">
            <a:avLst/>
          </a:prstGeom>
        </p:spPr>
        <p:txBody>
          <a:bodyPr wrap="none">
            <a:spAutoFit/>
          </a:bodyPr>
          <a:lstStyle/>
          <a:p>
            <a:pPr algn="ctr"/>
            <a:r>
              <a:rPr lang="en-US" sz="2400" spc="300" dirty="0" smtClean="0">
                <a:solidFill>
                  <a:srgbClr val="002060"/>
                </a:solidFill>
                <a:latin typeface="Nexa Bold" panose="02000000000000000000" pitchFamily="50" charset="0"/>
                <a:ea typeface="Roboto" panose="02000000000000000000" pitchFamily="2" charset="0"/>
              </a:rPr>
              <a:t>RAGHU SHARMA</a:t>
            </a:r>
            <a:endParaRPr lang="en-US" sz="2400" spc="300" dirty="0">
              <a:solidFill>
                <a:srgbClr val="002060"/>
              </a:solidFill>
              <a:latin typeface="Nexa Bold" panose="02000000000000000000" pitchFamily="50" charset="0"/>
              <a:ea typeface="Roboto" panose="02000000000000000000" pitchFamily="2" charset="0"/>
            </a:endParaRPr>
          </a:p>
        </p:txBody>
      </p:sp>
      <p:sp>
        <p:nvSpPr>
          <p:cNvPr id="8" name="Rectangle 7"/>
          <p:cNvSpPr/>
          <p:nvPr/>
        </p:nvSpPr>
        <p:spPr>
          <a:xfrm>
            <a:off x="4965691" y="3907192"/>
            <a:ext cx="2260619" cy="276999"/>
          </a:xfrm>
          <a:prstGeom prst="rect">
            <a:avLst/>
          </a:prstGeom>
        </p:spPr>
        <p:txBody>
          <a:bodyPr wrap="none">
            <a:spAutoFit/>
          </a:bodyPr>
          <a:lstStyle/>
          <a:p>
            <a:pPr algn="ctr"/>
            <a:r>
              <a:rPr lang="en-US" sz="1200" spc="300" dirty="0" smtClean="0">
                <a:latin typeface="Nexa Light" panose="02000000000000000000" pitchFamily="50" charset="0"/>
                <a:ea typeface="Roboto" panose="02000000000000000000" pitchFamily="2" charset="0"/>
              </a:rPr>
              <a:t>GRAPHIC DESIGNER</a:t>
            </a:r>
            <a:endParaRPr lang="en-US" sz="1200" spc="300" dirty="0">
              <a:latin typeface="Nexa Light" panose="02000000000000000000" pitchFamily="50" charset="0"/>
              <a:ea typeface="Roboto" panose="02000000000000000000" pitchFamily="2" charset="0"/>
            </a:endParaRPr>
          </a:p>
        </p:txBody>
      </p:sp>
      <p:sp>
        <p:nvSpPr>
          <p:cNvPr id="10" name="TextBox 9" descr="Hey, I'm Raghu, a top rated designer on Upwork with over 7 years of experience in graphic design and 10 Upwork working hours. Completed successfully over 20 jobs - just on Upwork.&#10;&#10;I enjoy working on books (page layouts and covers) for print and e-books, whitepapers, magazines, annuals, brochures, catalogs,business cards.&#10;&#10;In addition you can get flyers, posters, logos, banners, info graphics.&#10;&#10;I am 10+ years experienced web/graphic designer. I have hands on UI &amp; UX for iOS &amp; web/graphic design using Photoshop CS6 / Illustrator CS6, PSD to HTML, Bootstrap, jQuery, wireframes, iPhone / iPad and Android screens, Web designs and complete brand development. I have been working since 2006, with expertise in UX, UI, Visual Design for web Service for small business and start-up companies, and corporates. Excellent Knowledge of standards compliant code which emphasis on compatibility and accessibility using CSS &amp; XHTML. Familiar with web 2.0 concepts. I promise quick turn around, unlimited revision, great customer service, high-quality design, and 120% satisfied. I am looking for an exciting career that will allow me to grow in my industry and where I can learn from others. &#10;&#10;➲ I have cleared all required test like Adobe Photoshop, HTML, CSS etc and secured top rank.&#10;➲ I have successfully completed 0+ Hours on upwork by providing my services and maintaining a good feedback score of 4.65/5&#10;&#10;Exhaustive skill and business professional expertise to provide efficient and elegant solutions with the following:&#10;✔ Web Page design.&#10;✔ Banner Ad design.&#10;✔ Blog design.&#10;✔ Facebook and Twitter design.&#10;✔ Logo design.&#10;✔ iPhone/Android app design.&#10;✔ Flyer design.&#10;✔ Brochure and poster design.&#10;✔ Catalog design.&#10;✔ Newsletter design.&#10;✔ PSD to HTML/CSS.&#10;✔ PSD to HTML5/CSS3. &#10;✔ PSD to HTML to WORDPRESS.&#10;✔ Responsive design.&#10;✔ Twitter Bootstrap&#10;&#10;&#10;APPROACH::&#10;My goals are to meet deadlines at any cost with excellent quality of work. Currently, I am working as a full-time freelancer and I'm available on for 14 to 15 hours in a day.&#10;&#10;Moving ahead, I can commit 40 hours/week for your job, and my everyday time is flexible. I’m very energized to provide my solutions for your job. Please, you can get in touch with me immediately to talk about this place further.&#10;&#10;Looking forward to your positive response."/>
          <p:cNvSpPr txBox="1"/>
          <p:nvPr/>
        </p:nvSpPr>
        <p:spPr>
          <a:xfrm>
            <a:off x="666750" y="4617414"/>
            <a:ext cx="10896600" cy="1338828"/>
          </a:xfrm>
          <a:prstGeom prst="rect">
            <a:avLst/>
          </a:prstGeom>
          <a:noFill/>
        </p:spPr>
        <p:txBody>
          <a:bodyPr wrap="square" rtlCol="0">
            <a:spAutoFit/>
          </a:bodyPr>
          <a:lstStyle/>
          <a:p>
            <a:pPr algn="just">
              <a:lnSpc>
                <a:spcPct val="150000"/>
              </a:lnSpc>
            </a:pPr>
            <a:r>
              <a:rPr lang="en-US" dirty="0" smtClean="0">
                <a:latin typeface="Nexa Light" panose="02000000000000000000" pitchFamily="50" charset="0"/>
              </a:rPr>
              <a:t>Hey, I'm Raghu, a top rated designer on Upwork with over 7 years of experience in graphic design and 10 Upwork working hours. I enjoy working on books (page layouts and covers) for print and e-books, whitepapers, magazines, annuals, brochures, catalogues, business cards.</a:t>
            </a:r>
          </a:p>
        </p:txBody>
      </p:sp>
    </p:spTree>
    <p:extLst>
      <p:ext uri="{BB962C8B-B14F-4D97-AF65-F5344CB8AC3E}">
        <p14:creationId xmlns:p14="http://schemas.microsoft.com/office/powerpoint/2010/main" val="3403742807"/>
      </p:ext>
    </p:extLst>
  </p:cSld>
  <p:clrMapOvr>
    <a:masterClrMapping/>
  </p:clrMapOvr>
  <mc:AlternateContent xmlns:mc="http://schemas.openxmlformats.org/markup-compatibility/2006">
    <mc:Choice xmlns:p14="http://schemas.microsoft.com/office/powerpoint/2010/main" Requires="p14">
      <p:transition spd="slow" p14:dur="2000" advTm="10000">
        <p:pull/>
      </p:transition>
    </mc:Choice>
    <mc:Fallback>
      <p:transition spd="slow" advTm="10000">
        <p:pull/>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1000"/>
                                        <p:tgtEl>
                                          <p:spTgt spid="5"/>
                                        </p:tgtEl>
                                      </p:cBhvr>
                                    </p:animEffect>
                                    <p:anim calcmode="lin" valueType="num">
                                      <p:cBhvr>
                                        <p:cTn id="14" dur="1000" fill="hold"/>
                                        <p:tgtEl>
                                          <p:spTgt spid="5"/>
                                        </p:tgtEl>
                                        <p:attrNameLst>
                                          <p:attrName>ppt_x</p:attrName>
                                        </p:attrNameLst>
                                      </p:cBhvr>
                                      <p:tavLst>
                                        <p:tav tm="0">
                                          <p:val>
                                            <p:strVal val="#ppt_x"/>
                                          </p:val>
                                        </p:tav>
                                        <p:tav tm="100000">
                                          <p:val>
                                            <p:strVal val="#ppt_x"/>
                                          </p:val>
                                        </p:tav>
                                      </p:tavLst>
                                    </p:anim>
                                    <p:anim calcmode="lin" valueType="num">
                                      <p:cBhvr>
                                        <p:cTn id="15" dur="1000" fill="hold"/>
                                        <p:tgtEl>
                                          <p:spTgt spid="5"/>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1000"/>
                                        <p:tgtEl>
                                          <p:spTgt spid="6"/>
                                        </p:tgtEl>
                                      </p:cBhvr>
                                    </p:animEffect>
                                    <p:anim calcmode="lin" valueType="num">
                                      <p:cBhvr>
                                        <p:cTn id="20" dur="1000" fill="hold"/>
                                        <p:tgtEl>
                                          <p:spTgt spid="6"/>
                                        </p:tgtEl>
                                        <p:attrNameLst>
                                          <p:attrName>ppt_x</p:attrName>
                                        </p:attrNameLst>
                                      </p:cBhvr>
                                      <p:tavLst>
                                        <p:tav tm="0">
                                          <p:val>
                                            <p:strVal val="#ppt_x"/>
                                          </p:val>
                                        </p:tav>
                                        <p:tav tm="100000">
                                          <p:val>
                                            <p:strVal val="#ppt_x"/>
                                          </p:val>
                                        </p:tav>
                                      </p:tavLst>
                                    </p:anim>
                                    <p:anim calcmode="lin" valueType="num">
                                      <p:cBhvr>
                                        <p:cTn id="21" dur="1000" fill="hold"/>
                                        <p:tgtEl>
                                          <p:spTgt spid="6"/>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2" presetClass="entr" presetSubtype="0" fill="hold" grpId="0" nodeType="after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fade">
                                      <p:cBhvr>
                                        <p:cTn id="25" dur="1000"/>
                                        <p:tgtEl>
                                          <p:spTgt spid="8"/>
                                        </p:tgtEl>
                                      </p:cBhvr>
                                    </p:animEffect>
                                    <p:anim calcmode="lin" valueType="num">
                                      <p:cBhvr>
                                        <p:cTn id="26" dur="1000" fill="hold"/>
                                        <p:tgtEl>
                                          <p:spTgt spid="8"/>
                                        </p:tgtEl>
                                        <p:attrNameLst>
                                          <p:attrName>ppt_x</p:attrName>
                                        </p:attrNameLst>
                                      </p:cBhvr>
                                      <p:tavLst>
                                        <p:tav tm="0">
                                          <p:val>
                                            <p:strVal val="#ppt_x"/>
                                          </p:val>
                                        </p:tav>
                                        <p:tav tm="100000">
                                          <p:val>
                                            <p:strVal val="#ppt_x"/>
                                          </p:val>
                                        </p:tav>
                                      </p:tavLst>
                                    </p:anim>
                                    <p:anim calcmode="lin" valueType="num">
                                      <p:cBhvr>
                                        <p:cTn id="27" dur="1000" fill="hold"/>
                                        <p:tgtEl>
                                          <p:spTgt spid="8"/>
                                        </p:tgtEl>
                                        <p:attrNameLst>
                                          <p:attrName>ppt_y</p:attrName>
                                        </p:attrNameLst>
                                      </p:cBhvr>
                                      <p:tavLst>
                                        <p:tav tm="0">
                                          <p:val>
                                            <p:strVal val="#ppt_y+.1"/>
                                          </p:val>
                                        </p:tav>
                                        <p:tav tm="100000">
                                          <p:val>
                                            <p:strVal val="#ppt_y"/>
                                          </p:val>
                                        </p:tav>
                                      </p:tavLst>
                                    </p:anim>
                                  </p:childTnLst>
                                </p:cTn>
                              </p:par>
                            </p:childTnLst>
                          </p:cTn>
                        </p:par>
                        <p:par>
                          <p:cTn id="28" fill="hold">
                            <p:stCondLst>
                              <p:cond delay="4000"/>
                            </p:stCondLst>
                            <p:childTnLst>
                              <p:par>
                                <p:cTn id="29" presetID="42" presetClass="entr" presetSubtype="0" fill="hold" grpId="0" nodeType="after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fade">
                                      <p:cBhvr>
                                        <p:cTn id="31" dur="1000"/>
                                        <p:tgtEl>
                                          <p:spTgt spid="10"/>
                                        </p:tgtEl>
                                      </p:cBhvr>
                                    </p:animEffect>
                                    <p:anim calcmode="lin" valueType="num">
                                      <p:cBhvr>
                                        <p:cTn id="32" dur="1000" fill="hold"/>
                                        <p:tgtEl>
                                          <p:spTgt spid="10"/>
                                        </p:tgtEl>
                                        <p:attrNameLst>
                                          <p:attrName>ppt_x</p:attrName>
                                        </p:attrNameLst>
                                      </p:cBhvr>
                                      <p:tavLst>
                                        <p:tav tm="0">
                                          <p:val>
                                            <p:strVal val="#ppt_x"/>
                                          </p:val>
                                        </p:tav>
                                        <p:tav tm="100000">
                                          <p:val>
                                            <p:strVal val="#ppt_x"/>
                                          </p:val>
                                        </p:tav>
                                      </p:tavLst>
                                    </p:anim>
                                    <p:anim calcmode="lin" valueType="num">
                                      <p:cBhvr>
                                        <p:cTn id="33"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p:bldP spid="8" grpId="0"/>
      <p:bldP spid="10"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571499" y="390512"/>
            <a:ext cx="4828233" cy="2862322"/>
          </a:xfrm>
          <a:prstGeom prst="rect">
            <a:avLst/>
          </a:prstGeom>
          <a:noFill/>
        </p:spPr>
        <p:txBody>
          <a:bodyPr wrap="square" rtlCol="0">
            <a:spAutoFit/>
          </a:bodyPr>
          <a:lstStyle/>
          <a:p>
            <a:r>
              <a:rPr lang="en-US" sz="6000" spc="300" dirty="0" smtClean="0">
                <a:solidFill>
                  <a:srgbClr val="002060"/>
                </a:solidFill>
                <a:latin typeface="Nexa Bold" panose="02000000000000000000" pitchFamily="50" charset="0"/>
              </a:rPr>
              <a:t>STAY </a:t>
            </a:r>
            <a:r>
              <a:rPr lang="en-US" sz="6000" spc="300" dirty="0" smtClean="0">
                <a:solidFill>
                  <a:schemeClr val="bg2">
                    <a:lumMod val="90000"/>
                  </a:schemeClr>
                </a:solidFill>
                <a:latin typeface="Nexa Bold" panose="02000000000000000000" pitchFamily="50" charset="0"/>
              </a:rPr>
              <a:t>IN</a:t>
            </a:r>
            <a:r>
              <a:rPr lang="en-US" sz="6000" spc="300" dirty="0" smtClean="0">
                <a:solidFill>
                  <a:srgbClr val="002060"/>
                </a:solidFill>
                <a:latin typeface="Nexa Bold" panose="02000000000000000000" pitchFamily="50" charset="0"/>
              </a:rPr>
              <a:t> TOUCH </a:t>
            </a:r>
          </a:p>
          <a:p>
            <a:r>
              <a:rPr lang="en-US" sz="6000" spc="300" dirty="0" smtClean="0">
                <a:solidFill>
                  <a:schemeClr val="bg2">
                    <a:lumMod val="90000"/>
                  </a:schemeClr>
                </a:solidFill>
                <a:latin typeface="Nexa Bold" panose="02000000000000000000" pitchFamily="50" charset="0"/>
              </a:rPr>
              <a:t>WITH</a:t>
            </a:r>
            <a:r>
              <a:rPr lang="en-US" sz="6000" spc="300" dirty="0" smtClean="0">
                <a:solidFill>
                  <a:srgbClr val="002060"/>
                </a:solidFill>
                <a:latin typeface="Nexa Bold" panose="02000000000000000000" pitchFamily="50" charset="0"/>
              </a:rPr>
              <a:t> US </a:t>
            </a:r>
            <a:endParaRPr lang="en-US" sz="6000" spc="600" dirty="0">
              <a:solidFill>
                <a:srgbClr val="002060"/>
              </a:solidFill>
              <a:latin typeface="Nexa Bold" panose="02000000000000000000" pitchFamily="50" charset="0"/>
            </a:endParaRPr>
          </a:p>
        </p:txBody>
      </p:sp>
      <p:sp>
        <p:nvSpPr>
          <p:cNvPr id="8" name="TextBox 7"/>
          <p:cNvSpPr txBox="1"/>
          <p:nvPr/>
        </p:nvSpPr>
        <p:spPr>
          <a:xfrm>
            <a:off x="571499" y="3429000"/>
            <a:ext cx="4052416" cy="830997"/>
          </a:xfrm>
          <a:prstGeom prst="rect">
            <a:avLst/>
          </a:prstGeom>
          <a:noFill/>
        </p:spPr>
        <p:txBody>
          <a:bodyPr wrap="square" rtlCol="0">
            <a:spAutoFit/>
          </a:bodyPr>
          <a:lstStyle/>
          <a:p>
            <a:pPr>
              <a:lnSpc>
                <a:spcPct val="150000"/>
              </a:lnSpc>
            </a:pPr>
            <a:r>
              <a:rPr lang="en-US" sz="1600" dirty="0" err="1">
                <a:solidFill>
                  <a:schemeClr val="bg2">
                    <a:lumMod val="50000"/>
                  </a:schemeClr>
                </a:solidFill>
                <a:latin typeface="Nexa Light" panose="02000000000000000000" pitchFamily="50" charset="0"/>
              </a:rPr>
              <a:t>quibusdam</a:t>
            </a:r>
            <a:r>
              <a:rPr lang="en-US" sz="1600" dirty="0">
                <a:solidFill>
                  <a:schemeClr val="bg2">
                    <a:lumMod val="50000"/>
                  </a:schemeClr>
                </a:solidFill>
                <a:latin typeface="Nexa Light" panose="02000000000000000000" pitchFamily="50" charset="0"/>
              </a:rPr>
              <a:t> et </a:t>
            </a:r>
            <a:r>
              <a:rPr lang="en-US" sz="1600" dirty="0" err="1">
                <a:solidFill>
                  <a:schemeClr val="bg2">
                    <a:lumMod val="50000"/>
                  </a:schemeClr>
                </a:solidFill>
                <a:latin typeface="Nexa Light" panose="02000000000000000000" pitchFamily="50" charset="0"/>
              </a:rPr>
              <a:t>aut</a:t>
            </a:r>
            <a:r>
              <a:rPr lang="en-US" sz="1600" dirty="0">
                <a:solidFill>
                  <a:schemeClr val="bg2">
                    <a:lumMod val="50000"/>
                  </a:schemeClr>
                </a:solidFill>
                <a:latin typeface="Nexa Light" panose="02000000000000000000" pitchFamily="50" charset="0"/>
              </a:rPr>
              <a:t> </a:t>
            </a:r>
            <a:r>
              <a:rPr lang="en-US" sz="1600" dirty="0" err="1">
                <a:solidFill>
                  <a:schemeClr val="bg2">
                    <a:lumMod val="50000"/>
                  </a:schemeClr>
                </a:solidFill>
                <a:latin typeface="Nexa Light" panose="02000000000000000000" pitchFamily="50" charset="0"/>
              </a:rPr>
              <a:t>officiis</a:t>
            </a:r>
            <a:r>
              <a:rPr lang="en-US" sz="1600" dirty="0">
                <a:solidFill>
                  <a:schemeClr val="bg2">
                    <a:lumMod val="50000"/>
                  </a:schemeClr>
                </a:solidFill>
                <a:latin typeface="Nexa Light" panose="02000000000000000000" pitchFamily="50" charset="0"/>
              </a:rPr>
              <a:t> </a:t>
            </a:r>
            <a:r>
              <a:rPr lang="en-US" sz="1600" dirty="0" err="1">
                <a:solidFill>
                  <a:schemeClr val="bg2">
                    <a:lumMod val="50000"/>
                  </a:schemeClr>
                </a:solidFill>
                <a:latin typeface="Nexa Light" panose="02000000000000000000" pitchFamily="50" charset="0"/>
              </a:rPr>
              <a:t>debitis</a:t>
            </a:r>
            <a:r>
              <a:rPr lang="en-US" sz="1600" dirty="0">
                <a:solidFill>
                  <a:schemeClr val="bg2">
                    <a:lumMod val="50000"/>
                  </a:schemeClr>
                </a:solidFill>
                <a:latin typeface="Nexa Light" panose="02000000000000000000" pitchFamily="50" charset="0"/>
              </a:rPr>
              <a:t> </a:t>
            </a:r>
            <a:r>
              <a:rPr lang="en-US" sz="1600" dirty="0" err="1">
                <a:solidFill>
                  <a:schemeClr val="bg2">
                    <a:lumMod val="50000"/>
                  </a:schemeClr>
                </a:solidFill>
                <a:latin typeface="Nexa Light" panose="02000000000000000000" pitchFamily="50" charset="0"/>
              </a:rPr>
              <a:t>aut</a:t>
            </a:r>
            <a:r>
              <a:rPr lang="en-US" sz="1600" dirty="0">
                <a:solidFill>
                  <a:schemeClr val="bg2">
                    <a:lumMod val="50000"/>
                  </a:schemeClr>
                </a:solidFill>
                <a:latin typeface="Nexa Light" panose="02000000000000000000" pitchFamily="50" charset="0"/>
              </a:rPr>
              <a:t> </a:t>
            </a:r>
            <a:r>
              <a:rPr lang="en-US" sz="1600" dirty="0" err="1">
                <a:solidFill>
                  <a:schemeClr val="bg2">
                    <a:lumMod val="50000"/>
                  </a:schemeClr>
                </a:solidFill>
                <a:latin typeface="Nexa Light" panose="02000000000000000000" pitchFamily="50" charset="0"/>
              </a:rPr>
              <a:t>rerum</a:t>
            </a:r>
            <a:r>
              <a:rPr lang="en-US" sz="1600" dirty="0">
                <a:solidFill>
                  <a:schemeClr val="bg2">
                    <a:lumMod val="50000"/>
                  </a:schemeClr>
                </a:solidFill>
                <a:latin typeface="Nexa Light" panose="02000000000000000000" pitchFamily="50" charset="0"/>
              </a:rPr>
              <a:t> </a:t>
            </a:r>
            <a:r>
              <a:rPr lang="en-US" sz="1600" dirty="0" err="1">
                <a:solidFill>
                  <a:schemeClr val="bg2">
                    <a:lumMod val="50000"/>
                  </a:schemeClr>
                </a:solidFill>
                <a:latin typeface="Nexa Light" panose="02000000000000000000" pitchFamily="50" charset="0"/>
              </a:rPr>
              <a:t>necessitatibusquibusdam</a:t>
            </a:r>
            <a:r>
              <a:rPr lang="en-US" sz="1600" dirty="0">
                <a:solidFill>
                  <a:schemeClr val="bg2">
                    <a:lumMod val="50000"/>
                  </a:schemeClr>
                </a:solidFill>
                <a:latin typeface="Nexa Light" panose="02000000000000000000" pitchFamily="50" charset="0"/>
              </a:rPr>
              <a:t> et </a:t>
            </a:r>
            <a:r>
              <a:rPr lang="en-US" sz="1600" dirty="0" err="1" smtClean="0">
                <a:solidFill>
                  <a:schemeClr val="bg2">
                    <a:lumMod val="50000"/>
                  </a:schemeClr>
                </a:solidFill>
                <a:latin typeface="Nexa Light" panose="02000000000000000000" pitchFamily="50" charset="0"/>
              </a:rPr>
              <a:t>aut</a:t>
            </a:r>
            <a:endParaRPr lang="en-US" sz="1600" dirty="0">
              <a:solidFill>
                <a:schemeClr val="bg2">
                  <a:lumMod val="50000"/>
                </a:schemeClr>
              </a:solidFill>
              <a:latin typeface="Nexa Light" panose="02000000000000000000" pitchFamily="50" charset="0"/>
            </a:endParaRPr>
          </a:p>
        </p:txBody>
      </p:sp>
      <p:pic>
        <p:nvPicPr>
          <p:cNvPr id="9" name="Picture 8"/>
          <p:cNvPicPr>
            <a:picLocks noChangeAspect="1"/>
          </p:cNvPicPr>
          <p:nvPr/>
        </p:nvPicPr>
        <p:blipFill>
          <a:blip r:embed="rId2" cstate="print">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val="0"/>
              </a:ext>
            </a:extLst>
          </a:blip>
          <a:stretch>
            <a:fillRect/>
          </a:stretch>
        </p:blipFill>
        <p:spPr>
          <a:xfrm>
            <a:off x="571500" y="4768482"/>
            <a:ext cx="571500" cy="571500"/>
          </a:xfrm>
          <a:prstGeom prst="rect">
            <a:avLst/>
          </a:prstGeom>
        </p:spPr>
      </p:pic>
      <p:sp>
        <p:nvSpPr>
          <p:cNvPr id="10" name="TextBox 9"/>
          <p:cNvSpPr txBox="1"/>
          <p:nvPr/>
        </p:nvSpPr>
        <p:spPr>
          <a:xfrm>
            <a:off x="1347316" y="4742608"/>
            <a:ext cx="4052416" cy="623248"/>
          </a:xfrm>
          <a:prstGeom prst="rect">
            <a:avLst/>
          </a:prstGeom>
          <a:noFill/>
        </p:spPr>
        <p:txBody>
          <a:bodyPr wrap="square" rtlCol="0">
            <a:spAutoFit/>
          </a:bodyPr>
          <a:lstStyle/>
          <a:p>
            <a:pPr>
              <a:lnSpc>
                <a:spcPct val="150000"/>
              </a:lnSpc>
            </a:pPr>
            <a:r>
              <a:rPr lang="en-US" sz="1200" dirty="0" err="1" smtClean="0">
                <a:solidFill>
                  <a:schemeClr val="bg2">
                    <a:lumMod val="50000"/>
                  </a:schemeClr>
                </a:solidFill>
                <a:latin typeface="Nexa Light" panose="02000000000000000000" pitchFamily="50" charset="0"/>
              </a:rPr>
              <a:t>debitis</a:t>
            </a:r>
            <a:r>
              <a:rPr lang="en-US" sz="1200" dirty="0" smtClean="0">
                <a:solidFill>
                  <a:schemeClr val="bg2">
                    <a:lumMod val="50000"/>
                  </a:schemeClr>
                </a:solidFill>
                <a:latin typeface="Nexa Light" panose="02000000000000000000" pitchFamily="50" charset="0"/>
              </a:rPr>
              <a:t> </a:t>
            </a:r>
            <a:r>
              <a:rPr lang="en-US" sz="1200" dirty="0" err="1">
                <a:solidFill>
                  <a:schemeClr val="bg2">
                    <a:lumMod val="50000"/>
                  </a:schemeClr>
                </a:solidFill>
                <a:latin typeface="Nexa Light" panose="02000000000000000000" pitchFamily="50" charset="0"/>
              </a:rPr>
              <a:t>aut</a:t>
            </a:r>
            <a:r>
              <a:rPr lang="en-US" sz="1200" dirty="0">
                <a:solidFill>
                  <a:schemeClr val="bg2">
                    <a:lumMod val="50000"/>
                  </a:schemeClr>
                </a:solidFill>
                <a:latin typeface="Nexa Light" panose="02000000000000000000" pitchFamily="50" charset="0"/>
              </a:rPr>
              <a:t> </a:t>
            </a:r>
            <a:r>
              <a:rPr lang="en-US" sz="1200" dirty="0" err="1">
                <a:solidFill>
                  <a:schemeClr val="bg2">
                    <a:lumMod val="50000"/>
                  </a:schemeClr>
                </a:solidFill>
                <a:latin typeface="Nexa Light" panose="02000000000000000000" pitchFamily="50" charset="0"/>
              </a:rPr>
              <a:t>rerum</a:t>
            </a:r>
            <a:r>
              <a:rPr lang="en-US" sz="1200" dirty="0">
                <a:solidFill>
                  <a:schemeClr val="bg2">
                    <a:lumMod val="50000"/>
                  </a:schemeClr>
                </a:solidFill>
                <a:latin typeface="Nexa Light" panose="02000000000000000000" pitchFamily="50" charset="0"/>
              </a:rPr>
              <a:t> </a:t>
            </a:r>
            <a:r>
              <a:rPr lang="en-US" sz="1200" dirty="0" err="1" smtClean="0">
                <a:solidFill>
                  <a:schemeClr val="bg2">
                    <a:lumMod val="50000"/>
                  </a:schemeClr>
                </a:solidFill>
                <a:latin typeface="Nexa Light" panose="02000000000000000000" pitchFamily="50" charset="0"/>
              </a:rPr>
              <a:t>ecessit</a:t>
            </a:r>
            <a:r>
              <a:rPr lang="en-US" sz="1200" dirty="0" smtClean="0">
                <a:solidFill>
                  <a:schemeClr val="bg2">
                    <a:lumMod val="50000"/>
                  </a:schemeClr>
                </a:solidFill>
                <a:latin typeface="Nexa Light" panose="02000000000000000000" pitchFamily="50" charset="0"/>
              </a:rPr>
              <a:t> </a:t>
            </a:r>
            <a:r>
              <a:rPr lang="en-US" sz="1200" dirty="0" err="1" smtClean="0">
                <a:solidFill>
                  <a:schemeClr val="bg2">
                    <a:lumMod val="50000"/>
                  </a:schemeClr>
                </a:solidFill>
                <a:latin typeface="Nexa Light" panose="02000000000000000000" pitchFamily="50" charset="0"/>
              </a:rPr>
              <a:t>atibusq</a:t>
            </a:r>
            <a:r>
              <a:rPr lang="en-US" sz="1200" dirty="0" smtClean="0">
                <a:solidFill>
                  <a:schemeClr val="bg2">
                    <a:lumMod val="50000"/>
                  </a:schemeClr>
                </a:solidFill>
                <a:latin typeface="Nexa Light" panose="02000000000000000000" pitchFamily="50" charset="0"/>
              </a:rPr>
              <a:t> </a:t>
            </a:r>
            <a:r>
              <a:rPr lang="en-US" sz="1200" dirty="0" err="1" smtClean="0">
                <a:solidFill>
                  <a:schemeClr val="bg2">
                    <a:lumMod val="50000"/>
                  </a:schemeClr>
                </a:solidFill>
                <a:latin typeface="Nexa Light" panose="02000000000000000000" pitchFamily="50" charset="0"/>
              </a:rPr>
              <a:t>uibusdam</a:t>
            </a:r>
            <a:r>
              <a:rPr lang="en-US" sz="1200" dirty="0" smtClean="0">
                <a:solidFill>
                  <a:schemeClr val="bg2">
                    <a:lumMod val="50000"/>
                  </a:schemeClr>
                </a:solidFill>
                <a:latin typeface="Nexa Light" panose="02000000000000000000" pitchFamily="50" charset="0"/>
              </a:rPr>
              <a:t> </a:t>
            </a:r>
            <a:r>
              <a:rPr lang="en-US" sz="1200" dirty="0">
                <a:solidFill>
                  <a:schemeClr val="bg2">
                    <a:lumMod val="50000"/>
                  </a:schemeClr>
                </a:solidFill>
                <a:latin typeface="Nexa Light" panose="02000000000000000000" pitchFamily="50" charset="0"/>
              </a:rPr>
              <a:t>et </a:t>
            </a:r>
            <a:r>
              <a:rPr lang="en-US" sz="1200" dirty="0" err="1" smtClean="0">
                <a:solidFill>
                  <a:schemeClr val="bg2">
                    <a:lumMod val="50000"/>
                  </a:schemeClr>
                </a:solidFill>
                <a:latin typeface="Nexa Light" panose="02000000000000000000" pitchFamily="50" charset="0"/>
              </a:rPr>
              <a:t>aut</a:t>
            </a:r>
            <a:r>
              <a:rPr lang="en-US" sz="1200" dirty="0" smtClean="0">
                <a:solidFill>
                  <a:schemeClr val="bg2">
                    <a:lumMod val="50000"/>
                  </a:schemeClr>
                </a:solidFill>
                <a:latin typeface="Nexa Light" panose="02000000000000000000" pitchFamily="50" charset="0"/>
              </a:rPr>
              <a:t> </a:t>
            </a:r>
            <a:r>
              <a:rPr lang="en-US" sz="1200" dirty="0" err="1">
                <a:solidFill>
                  <a:schemeClr val="bg2">
                    <a:lumMod val="50000"/>
                  </a:schemeClr>
                </a:solidFill>
                <a:latin typeface="Nexa Light" panose="02000000000000000000" pitchFamily="50" charset="0"/>
              </a:rPr>
              <a:t>quibusdam</a:t>
            </a:r>
            <a:r>
              <a:rPr lang="en-US" sz="1200" dirty="0">
                <a:solidFill>
                  <a:schemeClr val="bg2">
                    <a:lumMod val="50000"/>
                  </a:schemeClr>
                </a:solidFill>
                <a:latin typeface="Nexa Light" panose="02000000000000000000" pitchFamily="50" charset="0"/>
              </a:rPr>
              <a:t> et </a:t>
            </a:r>
            <a:r>
              <a:rPr lang="en-US" sz="1200" dirty="0" err="1">
                <a:solidFill>
                  <a:schemeClr val="bg2">
                    <a:lumMod val="50000"/>
                  </a:schemeClr>
                </a:solidFill>
                <a:latin typeface="Nexa Light" panose="02000000000000000000" pitchFamily="50" charset="0"/>
              </a:rPr>
              <a:t>aut</a:t>
            </a:r>
            <a:r>
              <a:rPr lang="en-US" sz="1200" dirty="0">
                <a:solidFill>
                  <a:schemeClr val="bg2">
                    <a:lumMod val="50000"/>
                  </a:schemeClr>
                </a:solidFill>
                <a:latin typeface="Nexa Light" panose="02000000000000000000" pitchFamily="50" charset="0"/>
              </a:rPr>
              <a:t> </a:t>
            </a:r>
            <a:r>
              <a:rPr lang="en-US" sz="1200" dirty="0" err="1">
                <a:solidFill>
                  <a:schemeClr val="bg2">
                    <a:lumMod val="50000"/>
                  </a:schemeClr>
                </a:solidFill>
                <a:latin typeface="Nexa Light" panose="02000000000000000000" pitchFamily="50" charset="0"/>
              </a:rPr>
              <a:t>officiis</a:t>
            </a:r>
            <a:r>
              <a:rPr lang="en-US" sz="1200" dirty="0">
                <a:solidFill>
                  <a:schemeClr val="bg2">
                    <a:lumMod val="50000"/>
                  </a:schemeClr>
                </a:solidFill>
                <a:latin typeface="Nexa Light" panose="02000000000000000000" pitchFamily="50" charset="0"/>
              </a:rPr>
              <a:t> </a:t>
            </a:r>
            <a:endParaRPr lang="en-US" sz="1200" dirty="0">
              <a:solidFill>
                <a:schemeClr val="bg2">
                  <a:lumMod val="50000"/>
                </a:schemeClr>
              </a:solidFill>
              <a:latin typeface="Nexa Light" panose="02000000000000000000" pitchFamily="50" charset="0"/>
            </a:endParaRPr>
          </a:p>
        </p:txBody>
      </p:sp>
      <p:pic>
        <p:nvPicPr>
          <p:cNvPr id="11" name="Picture 10"/>
          <p:cNvPicPr>
            <a:picLocks noChangeAspect="1"/>
          </p:cNvPicPr>
          <p:nvPr/>
        </p:nvPicPr>
        <p:blipFill>
          <a:blip r:embed="rId4" cstate="print">
            <a:extLst>
              <a:ext uri="{BEBA8EAE-BF5A-486C-A8C5-ECC9F3942E4B}">
                <a14:imgProps xmlns:a14="http://schemas.microsoft.com/office/drawing/2010/main">
                  <a14:imgLayer r:embed="rId5">
                    <a14:imgEffect>
                      <a14:saturation sat="0"/>
                    </a14:imgEffect>
                  </a14:imgLayer>
                </a14:imgProps>
              </a:ext>
              <a:ext uri="{28A0092B-C50C-407E-A947-70E740481C1C}">
                <a14:useLocalDpi xmlns:a14="http://schemas.microsoft.com/office/drawing/2010/main" val="0"/>
              </a:ext>
            </a:extLst>
          </a:blip>
          <a:stretch>
            <a:fillRect/>
          </a:stretch>
        </p:blipFill>
        <p:spPr>
          <a:xfrm>
            <a:off x="632982" y="5625071"/>
            <a:ext cx="448536" cy="448536"/>
          </a:xfrm>
          <a:prstGeom prst="rect">
            <a:avLst/>
          </a:prstGeom>
        </p:spPr>
      </p:pic>
      <p:sp>
        <p:nvSpPr>
          <p:cNvPr id="12" name="TextBox 11"/>
          <p:cNvSpPr txBox="1"/>
          <p:nvPr/>
        </p:nvSpPr>
        <p:spPr>
          <a:xfrm>
            <a:off x="1347316" y="5676215"/>
            <a:ext cx="4052416" cy="346249"/>
          </a:xfrm>
          <a:prstGeom prst="rect">
            <a:avLst/>
          </a:prstGeom>
          <a:noFill/>
        </p:spPr>
        <p:txBody>
          <a:bodyPr wrap="square" rtlCol="0">
            <a:spAutoFit/>
          </a:bodyPr>
          <a:lstStyle/>
          <a:p>
            <a:pPr>
              <a:lnSpc>
                <a:spcPct val="150000"/>
              </a:lnSpc>
            </a:pPr>
            <a:r>
              <a:rPr lang="en-US" sz="1200" dirty="0" smtClean="0">
                <a:solidFill>
                  <a:schemeClr val="bg2">
                    <a:lumMod val="50000"/>
                  </a:schemeClr>
                </a:solidFill>
                <a:latin typeface="Nexa Light" panose="02000000000000000000" pitchFamily="50" charset="0"/>
              </a:rPr>
              <a:t>+91-9784 545 968</a:t>
            </a:r>
            <a:endParaRPr lang="en-US" sz="1200" dirty="0">
              <a:solidFill>
                <a:schemeClr val="bg2">
                  <a:lumMod val="50000"/>
                </a:schemeClr>
              </a:solidFill>
              <a:latin typeface="Nexa Light" panose="02000000000000000000" pitchFamily="50" charset="0"/>
            </a:endParaRPr>
          </a:p>
        </p:txBody>
      </p:sp>
      <p:sp>
        <p:nvSpPr>
          <p:cNvPr id="13" name="Picture Placeholder 12"/>
          <p:cNvSpPr>
            <a:spLocks noGrp="1"/>
          </p:cNvSpPr>
          <p:nvPr>
            <p:ph type="pic" sz="quarter" idx="13"/>
          </p:nvPr>
        </p:nvSpPr>
        <p:spPr>
          <a:xfrm>
            <a:off x="6057900" y="0"/>
            <a:ext cx="6134100" cy="6858000"/>
          </a:xfrm>
          <a:pattFill prst="pct5">
            <a:fgClr>
              <a:schemeClr val="accent1"/>
            </a:fgClr>
            <a:bgClr>
              <a:schemeClr val="bg1"/>
            </a:bgClr>
          </a:pattFill>
        </p:spPr>
      </p:sp>
    </p:spTree>
    <p:extLst>
      <p:ext uri="{BB962C8B-B14F-4D97-AF65-F5344CB8AC3E}">
        <p14:creationId xmlns:p14="http://schemas.microsoft.com/office/powerpoint/2010/main" val="1676439177"/>
      </p:ext>
    </p:extLst>
  </p:cSld>
  <p:clrMapOvr>
    <a:masterClrMapping/>
  </p:clrMapOvr>
  <p:transition spd="slow" advTm="6000">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1000"/>
                                        <p:tgtEl>
                                          <p:spTgt spid="8"/>
                                        </p:tgtEl>
                                      </p:cBhvr>
                                    </p:animEffect>
                                    <p:anim calcmode="lin" valueType="num">
                                      <p:cBhvr>
                                        <p:cTn id="13" dur="1000" fill="hold"/>
                                        <p:tgtEl>
                                          <p:spTgt spid="8"/>
                                        </p:tgtEl>
                                        <p:attrNameLst>
                                          <p:attrName>ppt_x</p:attrName>
                                        </p:attrNameLst>
                                      </p:cBhvr>
                                      <p:tavLst>
                                        <p:tav tm="0">
                                          <p:val>
                                            <p:strVal val="#ppt_x"/>
                                          </p:val>
                                        </p:tav>
                                        <p:tav tm="100000">
                                          <p:val>
                                            <p:strVal val="#ppt_x"/>
                                          </p:val>
                                        </p:tav>
                                      </p:tavLst>
                                    </p:anim>
                                    <p:anim calcmode="lin" valueType="num">
                                      <p:cBhvr>
                                        <p:cTn id="14" dur="1000" fill="hold"/>
                                        <p:tgtEl>
                                          <p:spTgt spid="8"/>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1000"/>
                                        <p:tgtEl>
                                          <p:spTgt spid="9"/>
                                        </p:tgtEl>
                                      </p:cBhvr>
                                    </p:animEffect>
                                    <p:anim calcmode="lin" valueType="num">
                                      <p:cBhvr>
                                        <p:cTn id="18" dur="1000" fill="hold"/>
                                        <p:tgtEl>
                                          <p:spTgt spid="9"/>
                                        </p:tgtEl>
                                        <p:attrNameLst>
                                          <p:attrName>ppt_x</p:attrName>
                                        </p:attrNameLst>
                                      </p:cBhvr>
                                      <p:tavLst>
                                        <p:tav tm="0">
                                          <p:val>
                                            <p:strVal val="#ppt_x"/>
                                          </p:val>
                                        </p:tav>
                                        <p:tav tm="100000">
                                          <p:val>
                                            <p:strVal val="#ppt_x"/>
                                          </p:val>
                                        </p:tav>
                                      </p:tavLst>
                                    </p:anim>
                                    <p:anim calcmode="lin" valueType="num">
                                      <p:cBhvr>
                                        <p:cTn id="19" dur="1000" fill="hold"/>
                                        <p:tgtEl>
                                          <p:spTgt spid="9"/>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fade">
                                      <p:cBhvr>
                                        <p:cTn id="22" dur="1000"/>
                                        <p:tgtEl>
                                          <p:spTgt spid="11"/>
                                        </p:tgtEl>
                                      </p:cBhvr>
                                    </p:animEffect>
                                    <p:anim calcmode="lin" valueType="num">
                                      <p:cBhvr>
                                        <p:cTn id="23" dur="1000" fill="hold"/>
                                        <p:tgtEl>
                                          <p:spTgt spid="11"/>
                                        </p:tgtEl>
                                        <p:attrNameLst>
                                          <p:attrName>ppt_x</p:attrName>
                                        </p:attrNameLst>
                                      </p:cBhvr>
                                      <p:tavLst>
                                        <p:tav tm="0">
                                          <p:val>
                                            <p:strVal val="#ppt_x"/>
                                          </p:val>
                                        </p:tav>
                                        <p:tav tm="100000">
                                          <p:val>
                                            <p:strVal val="#ppt_x"/>
                                          </p:val>
                                        </p:tav>
                                      </p:tavLst>
                                    </p:anim>
                                    <p:anim calcmode="lin" valueType="num">
                                      <p:cBhvr>
                                        <p:cTn id="24" dur="1000" fill="hold"/>
                                        <p:tgtEl>
                                          <p:spTgt spid="11"/>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fade">
                                      <p:cBhvr>
                                        <p:cTn id="27" dur="1000"/>
                                        <p:tgtEl>
                                          <p:spTgt spid="12"/>
                                        </p:tgtEl>
                                      </p:cBhvr>
                                    </p:animEffect>
                                    <p:anim calcmode="lin" valueType="num">
                                      <p:cBhvr>
                                        <p:cTn id="28" dur="1000" fill="hold"/>
                                        <p:tgtEl>
                                          <p:spTgt spid="12"/>
                                        </p:tgtEl>
                                        <p:attrNameLst>
                                          <p:attrName>ppt_x</p:attrName>
                                        </p:attrNameLst>
                                      </p:cBhvr>
                                      <p:tavLst>
                                        <p:tav tm="0">
                                          <p:val>
                                            <p:strVal val="#ppt_x"/>
                                          </p:val>
                                        </p:tav>
                                        <p:tav tm="100000">
                                          <p:val>
                                            <p:strVal val="#ppt_x"/>
                                          </p:val>
                                        </p:tav>
                                      </p:tavLst>
                                    </p:anim>
                                    <p:anim calcmode="lin" valueType="num">
                                      <p:cBhvr>
                                        <p:cTn id="29" dur="1000" fill="hold"/>
                                        <p:tgtEl>
                                          <p:spTgt spid="12"/>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fade">
                                      <p:cBhvr>
                                        <p:cTn id="32" dur="1000"/>
                                        <p:tgtEl>
                                          <p:spTgt spid="10"/>
                                        </p:tgtEl>
                                      </p:cBhvr>
                                    </p:animEffect>
                                    <p:anim calcmode="lin" valueType="num">
                                      <p:cBhvr>
                                        <p:cTn id="33" dur="1000" fill="hold"/>
                                        <p:tgtEl>
                                          <p:spTgt spid="10"/>
                                        </p:tgtEl>
                                        <p:attrNameLst>
                                          <p:attrName>ppt_x</p:attrName>
                                        </p:attrNameLst>
                                      </p:cBhvr>
                                      <p:tavLst>
                                        <p:tav tm="0">
                                          <p:val>
                                            <p:strVal val="#ppt_x"/>
                                          </p:val>
                                        </p:tav>
                                        <p:tav tm="100000">
                                          <p:val>
                                            <p:strVal val="#ppt_x"/>
                                          </p:val>
                                        </p:tav>
                                      </p:tavLst>
                                    </p:anim>
                                    <p:anim calcmode="lin" valueType="num">
                                      <p:cBhvr>
                                        <p:cTn id="34"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 presetClass="entr" presetSubtype="4" fill="hold" nodeType="clickEffect">
                                  <p:stCondLst>
                                    <p:cond delay="0"/>
                                  </p:stCondLst>
                                  <p:childTnLst>
                                    <p:set>
                                      <p:cBhvr>
                                        <p:cTn id="38" dur="1" fill="hold">
                                          <p:stCondLst>
                                            <p:cond delay="0"/>
                                          </p:stCondLst>
                                        </p:cTn>
                                        <p:tgtEl>
                                          <p:spTgt spid="13"/>
                                        </p:tgtEl>
                                        <p:attrNameLst>
                                          <p:attrName>style.visibility</p:attrName>
                                        </p:attrNameLst>
                                      </p:cBhvr>
                                      <p:to>
                                        <p:strVal val="visible"/>
                                      </p:to>
                                    </p:set>
                                    <p:anim calcmode="lin" valueType="num">
                                      <p:cBhvr additive="base">
                                        <p:cTn id="39" dur="500" fill="hold"/>
                                        <p:tgtEl>
                                          <p:spTgt spid="13"/>
                                        </p:tgtEl>
                                        <p:attrNameLst>
                                          <p:attrName>ppt_x</p:attrName>
                                        </p:attrNameLst>
                                      </p:cBhvr>
                                      <p:tavLst>
                                        <p:tav tm="0">
                                          <p:val>
                                            <p:strVal val="#ppt_x"/>
                                          </p:val>
                                        </p:tav>
                                        <p:tav tm="100000">
                                          <p:val>
                                            <p:strVal val="#ppt_x"/>
                                          </p:val>
                                        </p:tav>
                                      </p:tavLst>
                                    </p:anim>
                                    <p:anim calcmode="lin" valueType="num">
                                      <p:cBhvr additive="base">
                                        <p:cTn id="40"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p:bldP spid="10" grpId="0"/>
      <p:bldP spid="12"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6000" r="-6000"/>
          </a:stretch>
        </a:blipFill>
        <a:effectLst/>
      </p:bgPr>
    </p:bg>
    <p:spTree>
      <p:nvGrpSpPr>
        <p:cNvPr id="1" name=""/>
        <p:cNvGrpSpPr/>
        <p:nvPr/>
      </p:nvGrpSpPr>
      <p:grpSpPr>
        <a:xfrm>
          <a:off x="0" y="0"/>
          <a:ext cx="0" cy="0"/>
          <a:chOff x="0" y="0"/>
          <a:chExt cx="0" cy="0"/>
        </a:xfrm>
      </p:grpSpPr>
      <p:sp>
        <p:nvSpPr>
          <p:cNvPr id="4" name="TextBox 3"/>
          <p:cNvSpPr txBox="1"/>
          <p:nvPr/>
        </p:nvSpPr>
        <p:spPr>
          <a:xfrm>
            <a:off x="1050925" y="1377129"/>
            <a:ext cx="5943600" cy="1938992"/>
          </a:xfrm>
          <a:prstGeom prst="rect">
            <a:avLst/>
          </a:prstGeom>
          <a:noFill/>
        </p:spPr>
        <p:txBody>
          <a:bodyPr wrap="square" rtlCol="0">
            <a:spAutoFit/>
          </a:bodyPr>
          <a:lstStyle/>
          <a:p>
            <a:r>
              <a:rPr lang="en-US" sz="6000" spc="300" dirty="0" smtClean="0">
                <a:solidFill>
                  <a:schemeClr val="bg1"/>
                </a:solidFill>
                <a:latin typeface="Nexa Bold" panose="02000000000000000000" pitchFamily="50" charset="0"/>
              </a:rPr>
              <a:t>COMPANY </a:t>
            </a:r>
          </a:p>
          <a:p>
            <a:r>
              <a:rPr lang="en-US" sz="6000" b="1" spc="300" dirty="0" smtClean="0">
                <a:solidFill>
                  <a:schemeClr val="bg1"/>
                </a:solidFill>
                <a:latin typeface="Nexa Bold" panose="02000000000000000000" pitchFamily="50" charset="0"/>
              </a:rPr>
              <a:t>HISTORY</a:t>
            </a:r>
            <a:r>
              <a:rPr lang="en-US" sz="6000" spc="300" dirty="0" smtClean="0">
                <a:solidFill>
                  <a:schemeClr val="bg1"/>
                </a:solidFill>
                <a:latin typeface="Nexa Bold" panose="02000000000000000000" pitchFamily="50" charset="0"/>
              </a:rPr>
              <a:t> </a:t>
            </a:r>
            <a:endParaRPr lang="en-US" sz="6000" spc="300" dirty="0">
              <a:solidFill>
                <a:schemeClr val="bg1"/>
              </a:solidFill>
              <a:latin typeface="Nexa Bold" panose="02000000000000000000" pitchFamily="50" charset="0"/>
            </a:endParaRPr>
          </a:p>
        </p:txBody>
      </p:sp>
      <p:sp>
        <p:nvSpPr>
          <p:cNvPr id="5" name="TextBox 4"/>
          <p:cNvSpPr txBox="1"/>
          <p:nvPr/>
        </p:nvSpPr>
        <p:spPr>
          <a:xfrm>
            <a:off x="1050925" y="3472629"/>
            <a:ext cx="10090150" cy="2008242"/>
          </a:xfrm>
          <a:prstGeom prst="rect">
            <a:avLst/>
          </a:prstGeom>
          <a:noFill/>
        </p:spPr>
        <p:txBody>
          <a:bodyPr wrap="square" rtlCol="0">
            <a:spAutoFit/>
          </a:bodyPr>
          <a:lstStyle/>
          <a:p>
            <a:pPr>
              <a:lnSpc>
                <a:spcPct val="150000"/>
              </a:lnSpc>
            </a:pPr>
            <a:r>
              <a:rPr lang="en-US" sz="1200" dirty="0">
                <a:solidFill>
                  <a:schemeClr val="bg1"/>
                </a:solidFill>
                <a:latin typeface="Nexa Light" panose="02000000000000000000" pitchFamily="50" charset="0"/>
              </a:rPr>
              <a:t>It is a long established fact that a reader will be distracted by the readable content of a page when looking at its layout. The point of using </a:t>
            </a:r>
            <a:r>
              <a:rPr lang="en-US" sz="1200" dirty="0" err="1">
                <a:solidFill>
                  <a:schemeClr val="bg1"/>
                </a:solidFill>
                <a:latin typeface="Nexa Light" panose="02000000000000000000" pitchFamily="50" charset="0"/>
              </a:rPr>
              <a:t>Lorem</a:t>
            </a:r>
            <a:r>
              <a:rPr lang="en-US" sz="1200" dirty="0">
                <a:solidFill>
                  <a:schemeClr val="bg1"/>
                </a:solidFill>
                <a:latin typeface="Nexa Light" panose="02000000000000000000" pitchFamily="50" charset="0"/>
              </a:rPr>
              <a:t> </a:t>
            </a:r>
            <a:r>
              <a:rPr lang="en-US" sz="1200" dirty="0" err="1">
                <a:solidFill>
                  <a:schemeClr val="bg1"/>
                </a:solidFill>
                <a:latin typeface="Nexa Light" panose="02000000000000000000" pitchFamily="50" charset="0"/>
              </a:rPr>
              <a:t>Ipsum</a:t>
            </a:r>
            <a:r>
              <a:rPr lang="en-US" sz="1200" dirty="0">
                <a:solidFill>
                  <a:schemeClr val="bg1"/>
                </a:solidFill>
                <a:latin typeface="Nexa Light" panose="02000000000000000000" pitchFamily="50" charset="0"/>
              </a:rPr>
              <a:t> is that it has a more-or-less normal distribution of letters, as opposed to using 'Content here, content here', making it look like readable English. </a:t>
            </a:r>
            <a:endParaRPr lang="en-US" sz="1200" dirty="0" smtClean="0">
              <a:solidFill>
                <a:schemeClr val="bg1"/>
              </a:solidFill>
              <a:latin typeface="Nexa Light" panose="02000000000000000000" pitchFamily="50" charset="0"/>
            </a:endParaRPr>
          </a:p>
          <a:p>
            <a:pPr>
              <a:lnSpc>
                <a:spcPct val="150000"/>
              </a:lnSpc>
            </a:pPr>
            <a:endParaRPr lang="en-US" sz="1200" dirty="0">
              <a:solidFill>
                <a:schemeClr val="bg1"/>
              </a:solidFill>
              <a:latin typeface="Nexa Light" panose="02000000000000000000" pitchFamily="50" charset="0"/>
            </a:endParaRPr>
          </a:p>
          <a:p>
            <a:pPr>
              <a:lnSpc>
                <a:spcPct val="150000"/>
              </a:lnSpc>
            </a:pPr>
            <a:r>
              <a:rPr lang="en-US" sz="1200" dirty="0" smtClean="0">
                <a:solidFill>
                  <a:schemeClr val="bg1"/>
                </a:solidFill>
                <a:latin typeface="Nexa Light" panose="02000000000000000000" pitchFamily="50" charset="0"/>
              </a:rPr>
              <a:t>Many </a:t>
            </a:r>
            <a:r>
              <a:rPr lang="en-US" sz="1200" dirty="0">
                <a:solidFill>
                  <a:schemeClr val="bg1"/>
                </a:solidFill>
                <a:latin typeface="Nexa Light" panose="02000000000000000000" pitchFamily="50" charset="0"/>
              </a:rPr>
              <a:t>desktop publishing packages and web page editors now use </a:t>
            </a:r>
            <a:r>
              <a:rPr lang="en-US" sz="1200" dirty="0" err="1">
                <a:solidFill>
                  <a:schemeClr val="bg1"/>
                </a:solidFill>
                <a:latin typeface="Nexa Light" panose="02000000000000000000" pitchFamily="50" charset="0"/>
              </a:rPr>
              <a:t>Lorem</a:t>
            </a:r>
            <a:r>
              <a:rPr lang="en-US" sz="1200" dirty="0">
                <a:solidFill>
                  <a:schemeClr val="bg1"/>
                </a:solidFill>
                <a:latin typeface="Nexa Light" panose="02000000000000000000" pitchFamily="50" charset="0"/>
              </a:rPr>
              <a:t> </a:t>
            </a:r>
            <a:r>
              <a:rPr lang="en-US" sz="1200" dirty="0" err="1">
                <a:solidFill>
                  <a:schemeClr val="bg1"/>
                </a:solidFill>
                <a:latin typeface="Nexa Light" panose="02000000000000000000" pitchFamily="50" charset="0"/>
              </a:rPr>
              <a:t>Ipsum</a:t>
            </a:r>
            <a:r>
              <a:rPr lang="en-US" sz="1200" dirty="0">
                <a:solidFill>
                  <a:schemeClr val="bg1"/>
                </a:solidFill>
                <a:latin typeface="Nexa Light" panose="02000000000000000000" pitchFamily="50" charset="0"/>
              </a:rPr>
              <a:t> as their default model text, and a search for '</a:t>
            </a:r>
            <a:r>
              <a:rPr lang="en-US" sz="1200" dirty="0" err="1">
                <a:solidFill>
                  <a:schemeClr val="bg1"/>
                </a:solidFill>
                <a:latin typeface="Nexa Light" panose="02000000000000000000" pitchFamily="50" charset="0"/>
              </a:rPr>
              <a:t>lorem</a:t>
            </a:r>
            <a:r>
              <a:rPr lang="en-US" sz="1200" dirty="0">
                <a:solidFill>
                  <a:schemeClr val="bg1"/>
                </a:solidFill>
                <a:latin typeface="Nexa Light" panose="02000000000000000000" pitchFamily="50" charset="0"/>
              </a:rPr>
              <a:t> </a:t>
            </a:r>
            <a:r>
              <a:rPr lang="en-US" sz="1200" dirty="0" err="1">
                <a:solidFill>
                  <a:schemeClr val="bg1"/>
                </a:solidFill>
                <a:latin typeface="Nexa Light" panose="02000000000000000000" pitchFamily="50" charset="0"/>
              </a:rPr>
              <a:t>ipsum</a:t>
            </a:r>
            <a:r>
              <a:rPr lang="en-US" sz="1200" dirty="0">
                <a:solidFill>
                  <a:schemeClr val="bg1"/>
                </a:solidFill>
                <a:latin typeface="Nexa Light" panose="02000000000000000000" pitchFamily="50" charset="0"/>
              </a:rPr>
              <a:t>' will uncover many web sites still in their infancy. Various versions have evolved over the years, sometimes by accident, sometimes on purpose (injected </a:t>
            </a:r>
            <a:r>
              <a:rPr lang="en-US" sz="1200" dirty="0" err="1">
                <a:solidFill>
                  <a:schemeClr val="bg1"/>
                </a:solidFill>
                <a:latin typeface="Nexa Light" panose="02000000000000000000" pitchFamily="50" charset="0"/>
              </a:rPr>
              <a:t>humour</a:t>
            </a:r>
            <a:r>
              <a:rPr lang="en-US" sz="1200" dirty="0">
                <a:solidFill>
                  <a:schemeClr val="bg1"/>
                </a:solidFill>
                <a:latin typeface="Nexa Light" panose="02000000000000000000" pitchFamily="50" charset="0"/>
              </a:rPr>
              <a:t> and the like).</a:t>
            </a:r>
          </a:p>
        </p:txBody>
      </p:sp>
      <p:sp>
        <p:nvSpPr>
          <p:cNvPr id="7" name="Rectangle 6"/>
          <p:cNvSpPr/>
          <p:nvPr/>
        </p:nvSpPr>
        <p:spPr>
          <a:xfrm>
            <a:off x="1050925" y="3270402"/>
            <a:ext cx="1162050" cy="457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705711558"/>
      </p:ext>
    </p:extLst>
  </p:cSld>
  <p:clrMapOvr>
    <a:masterClrMapping/>
  </p:clrMapOvr>
  <p:transition spd="slow" advTm="100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1000"/>
                                        <p:tgtEl>
                                          <p:spTgt spid="5"/>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7"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extBox 1"/>
          <p:cNvSpPr txBox="1"/>
          <p:nvPr/>
        </p:nvSpPr>
        <p:spPr>
          <a:xfrm>
            <a:off x="3511237" y="4130437"/>
            <a:ext cx="5093327" cy="584775"/>
          </a:xfrm>
          <a:prstGeom prst="rect">
            <a:avLst/>
          </a:prstGeom>
          <a:noFill/>
        </p:spPr>
        <p:txBody>
          <a:bodyPr wrap="square" rtlCol="0">
            <a:spAutoFit/>
          </a:bodyPr>
          <a:lstStyle/>
          <a:p>
            <a:r>
              <a:rPr lang="en-US" sz="3200" spc="600" dirty="0" smtClean="0">
                <a:solidFill>
                  <a:srgbClr val="002060"/>
                </a:solidFill>
                <a:latin typeface="Nexa Bold" panose="02000000000000000000" pitchFamily="50" charset="0"/>
              </a:rPr>
              <a:t>WE ARE CREATIVE</a:t>
            </a:r>
            <a:endParaRPr lang="en-US" sz="3200" spc="600" dirty="0">
              <a:solidFill>
                <a:srgbClr val="002060"/>
              </a:solidFill>
              <a:latin typeface="Nexa Bold" panose="02000000000000000000" pitchFamily="50" charset="0"/>
            </a:endParaRPr>
          </a:p>
        </p:txBody>
      </p:sp>
      <p:sp>
        <p:nvSpPr>
          <p:cNvPr id="10" name="TextBox 9" descr="Hey, I'm Raghu, a top rated designer on Upwork with over 7 years of experience in graphic design and 10 Upwork working hours. Completed successfully over 20 jobs - just on Upwork.&#10;&#10;I enjoy working on books (page layouts and covers) for print and e-books, whitepapers, magazines, annuals, brochures, catalogs,business cards.&#10;&#10;In addition you can get flyers, posters, logos, banners, info graphics.&#10;&#10;I am 10+ years experienced web/graphic designer. I have hands on UI &amp; UX for iOS &amp; web/graphic design using Photoshop CS6 / Illustrator CS6, PSD to HTML, Bootstrap, jQuery, wireframes, iPhone / iPad and Android screens, Web designs and complete brand development. I have been working since 2006, with expertise in UX, UI, Visual Design for web Service for small business and start-up companies, and corporates. Excellent Knowledge of standards compliant code which emphasis on compatibility and accessibility using CSS &amp; XHTML. Familiar with web 2.0 concepts. I promise quick turn around, unlimited revision, great customer service, high-quality design, and 120% satisfied. I am looking for an exciting career that will allow me to grow in my industry and where I can learn from others. &#10;&#10;➲ I have cleared all required test like Adobe Photoshop, HTML, CSS etc and secured top rank.&#10;➲ I have successfully completed 0+ Hours on upwork by providing my services and maintaining a good feedback score of 4.65/5&#10;&#10;Exhaustive skill and business professional expertise to provide efficient and elegant solutions with the following:&#10;✔ Web Page design.&#10;✔ Banner Ad design.&#10;✔ Blog design.&#10;✔ Facebook and Twitter design.&#10;✔ Logo design.&#10;✔ iPhone/Android app design.&#10;✔ Flyer design.&#10;✔ Brochure and poster design.&#10;✔ Catalog design.&#10;✔ Newsletter design.&#10;✔ PSD to HTML/CSS.&#10;✔ PSD to HTML5/CSS3. &#10;✔ PSD to HTML to WORDPRESS.&#10;✔ Responsive design.&#10;✔ Twitter Bootstrap&#10;&#10;&#10;APPROACH::&#10;My goals are to meet deadlines at any cost with excellent quality of work. Currently, I am working as a full-time freelancer and I'm available on for 14 to 15 hours in a day.&#10;&#10;Moving ahead, I can commit 40 hours/week for your job, and my everyday time is flexible. I’m very energized to provide my solutions for your job. Please, you can get in touch with me immediately to talk about this place further.&#10;&#10;Looking forward to your positive response."/>
          <p:cNvSpPr txBox="1"/>
          <p:nvPr/>
        </p:nvSpPr>
        <p:spPr>
          <a:xfrm>
            <a:off x="813847" y="4930321"/>
            <a:ext cx="10488106" cy="1200329"/>
          </a:xfrm>
          <a:prstGeom prst="rect">
            <a:avLst/>
          </a:prstGeom>
          <a:noFill/>
        </p:spPr>
        <p:txBody>
          <a:bodyPr wrap="square" rtlCol="0">
            <a:spAutoFit/>
          </a:bodyPr>
          <a:lstStyle/>
          <a:p>
            <a:pPr algn="ctr">
              <a:lnSpc>
                <a:spcPct val="150000"/>
              </a:lnSpc>
            </a:pPr>
            <a:r>
              <a:rPr lang="en-US" sz="1600" dirty="0" smtClean="0">
                <a:solidFill>
                  <a:schemeClr val="bg2">
                    <a:lumMod val="50000"/>
                  </a:schemeClr>
                </a:solidFill>
                <a:latin typeface="Nexa Light" panose="02000000000000000000" pitchFamily="50" charset="0"/>
              </a:rPr>
              <a:t>We have a set of Veteran Designers, including APP UI Designers, Packaging Designers, Social Media Designers, creative directors. So if you want to discuss your project. You can ping on </a:t>
            </a:r>
            <a:r>
              <a:rPr lang="en-US" sz="1600" dirty="0" err="1" smtClean="0">
                <a:solidFill>
                  <a:schemeClr val="bg2">
                    <a:lumMod val="50000"/>
                  </a:schemeClr>
                </a:solidFill>
                <a:latin typeface="Nexa Light" panose="02000000000000000000" pitchFamily="50" charset="0"/>
              </a:rPr>
              <a:t>skype</a:t>
            </a:r>
            <a:r>
              <a:rPr lang="en-US" sz="1600" dirty="0" smtClean="0">
                <a:solidFill>
                  <a:schemeClr val="bg2">
                    <a:lumMod val="50000"/>
                  </a:schemeClr>
                </a:solidFill>
                <a:latin typeface="Nexa Light" panose="02000000000000000000" pitchFamily="50" charset="0"/>
              </a:rPr>
              <a:t> : </a:t>
            </a:r>
            <a:r>
              <a:rPr lang="en-US" sz="1600" dirty="0" smtClean="0">
                <a:solidFill>
                  <a:schemeClr val="bg2">
                    <a:lumMod val="50000"/>
                  </a:schemeClr>
                </a:solidFill>
                <a:latin typeface="Nexa Light" panose="02000000000000000000" pitchFamily="50" charset="0"/>
                <a:hlinkClick r:id="rId2"/>
              </a:rPr>
              <a:t>rghsharma43@gmail.com</a:t>
            </a:r>
            <a:r>
              <a:rPr lang="en-US" sz="1600" dirty="0" smtClean="0">
                <a:solidFill>
                  <a:schemeClr val="bg2">
                    <a:lumMod val="50000"/>
                  </a:schemeClr>
                </a:solidFill>
                <a:latin typeface="Nexa Light" panose="02000000000000000000" pitchFamily="50" charset="0"/>
              </a:rPr>
              <a:t>  </a:t>
            </a:r>
          </a:p>
        </p:txBody>
      </p:sp>
      <p:sp>
        <p:nvSpPr>
          <p:cNvPr id="7" name="Rectangle 6"/>
          <p:cNvSpPr/>
          <p:nvPr/>
        </p:nvSpPr>
        <p:spPr>
          <a:xfrm>
            <a:off x="0" y="0"/>
            <a:ext cx="12192000" cy="3505200"/>
          </a:xfrm>
          <a:prstGeom prst="rect">
            <a:avLst/>
          </a:prstGeom>
          <a:blipFill dpi="0" rotWithShape="1">
            <a:blip r:embed="rId3"/>
            <a:srcRect/>
            <a:stretch>
              <a:fillRect t="-70000" r="-30000" b="-40000"/>
            </a:stretch>
          </a:blipFill>
          <a:effectLst>
            <a:outerShdw blurRad="127000" dist="38100" dir="5400000" algn="t" rotWithShape="0">
              <a:prstClr val="black">
                <a:alpha val="9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p:cNvSpPr/>
          <p:nvPr/>
        </p:nvSpPr>
        <p:spPr>
          <a:xfrm>
            <a:off x="5476875" y="4799907"/>
            <a:ext cx="1162050" cy="45719"/>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861621471"/>
      </p:ext>
    </p:extLst>
  </p:cSld>
  <p:clrMapOvr>
    <a:masterClrMapping/>
  </p:clrMapOvr>
  <p:transition spd="slow" advTm="60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fade">
                                      <p:cBhvr>
                                        <p:cTn id="10" dur="500"/>
                                        <p:tgtEl>
                                          <p:spTgt spid="10"/>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0" grpId="0"/>
      <p:bldP spid="5"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0" y="0"/>
            <a:ext cx="3628571" cy="6858000"/>
          </a:xfrm>
          <a:prstGeom prst="rect">
            <a:avLst/>
          </a:prstGeom>
          <a:blipFill dpi="0" rotWithShape="1">
            <a:blip r:embed="rId2"/>
            <a:srcRect/>
            <a:stretch>
              <a:fillRect l="-20000" r="-100000"/>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p:nvSpPr>
        <p:spPr>
          <a:xfrm>
            <a:off x="3971958" y="965616"/>
            <a:ext cx="6917022" cy="830997"/>
          </a:xfrm>
          <a:prstGeom prst="rect">
            <a:avLst/>
          </a:prstGeom>
        </p:spPr>
        <p:txBody>
          <a:bodyPr wrap="square">
            <a:spAutoFit/>
          </a:bodyPr>
          <a:lstStyle/>
          <a:p>
            <a:r>
              <a:rPr lang="en-US" sz="4800" spc="600" dirty="0" smtClean="0">
                <a:solidFill>
                  <a:srgbClr val="002060"/>
                </a:solidFill>
                <a:latin typeface="Nexa Bold" panose="02000000000000000000" pitchFamily="50" charset="0"/>
              </a:rPr>
              <a:t>WE ARE CREATIVE</a:t>
            </a:r>
            <a:endParaRPr lang="en-US" sz="4800" spc="600" dirty="0">
              <a:solidFill>
                <a:srgbClr val="002060"/>
              </a:solidFill>
              <a:latin typeface="Nexa Bold" panose="02000000000000000000" pitchFamily="50" charset="0"/>
            </a:endParaRPr>
          </a:p>
        </p:txBody>
      </p:sp>
      <p:sp>
        <p:nvSpPr>
          <p:cNvPr id="7" name="Rectangle 6"/>
          <p:cNvSpPr/>
          <p:nvPr/>
        </p:nvSpPr>
        <p:spPr>
          <a:xfrm>
            <a:off x="3971958" y="2158563"/>
            <a:ext cx="7448485" cy="2985433"/>
          </a:xfrm>
          <a:prstGeom prst="rect">
            <a:avLst/>
          </a:prstGeom>
        </p:spPr>
        <p:txBody>
          <a:bodyPr wrap="square">
            <a:spAutoFit/>
          </a:bodyPr>
          <a:lstStyle/>
          <a:p>
            <a:pPr>
              <a:lnSpc>
                <a:spcPct val="200000"/>
              </a:lnSpc>
            </a:pPr>
            <a:r>
              <a:rPr lang="en-US" sz="1600" dirty="0" smtClean="0">
                <a:solidFill>
                  <a:schemeClr val="bg2">
                    <a:lumMod val="50000"/>
                  </a:schemeClr>
                </a:solidFill>
                <a:latin typeface="Nexa Light" panose="02000000000000000000" pitchFamily="50" charset="0"/>
              </a:rPr>
              <a:t>We have a set of Veteran Designers, including APP UI Designers, Packaging Designers, Social Media Designers, creative directors. So if you want to discuss your project. You can ping on </a:t>
            </a:r>
            <a:r>
              <a:rPr lang="en-US" sz="1600" dirty="0" err="1" smtClean="0">
                <a:solidFill>
                  <a:schemeClr val="bg2">
                    <a:lumMod val="50000"/>
                  </a:schemeClr>
                </a:solidFill>
                <a:latin typeface="Nexa Light" panose="02000000000000000000" pitchFamily="50" charset="0"/>
              </a:rPr>
              <a:t>skype</a:t>
            </a:r>
            <a:r>
              <a:rPr lang="en-US" sz="1600" dirty="0" smtClean="0">
                <a:solidFill>
                  <a:schemeClr val="bg2">
                    <a:lumMod val="50000"/>
                  </a:schemeClr>
                </a:solidFill>
                <a:latin typeface="Nexa Light" panose="02000000000000000000" pitchFamily="50" charset="0"/>
              </a:rPr>
              <a:t> : </a:t>
            </a:r>
            <a:r>
              <a:rPr lang="en-US" sz="1600" dirty="0" smtClean="0">
                <a:solidFill>
                  <a:schemeClr val="bg2">
                    <a:lumMod val="50000"/>
                  </a:schemeClr>
                </a:solidFill>
                <a:latin typeface="Nexa Light" panose="02000000000000000000" pitchFamily="50" charset="0"/>
                <a:hlinkClick r:id="rId3"/>
              </a:rPr>
              <a:t>rghsharma43@gmail.com</a:t>
            </a:r>
            <a:r>
              <a:rPr lang="en-US" sz="1600" dirty="0" smtClean="0">
                <a:solidFill>
                  <a:schemeClr val="bg2">
                    <a:lumMod val="50000"/>
                  </a:schemeClr>
                </a:solidFill>
                <a:latin typeface="Nexa Light" panose="02000000000000000000" pitchFamily="50" charset="0"/>
              </a:rPr>
              <a:t>  </a:t>
            </a:r>
          </a:p>
          <a:p>
            <a:pPr>
              <a:lnSpc>
                <a:spcPct val="200000"/>
              </a:lnSpc>
            </a:pPr>
            <a:r>
              <a:rPr lang="en-US" sz="1600" dirty="0" smtClean="0">
                <a:solidFill>
                  <a:schemeClr val="bg2">
                    <a:lumMod val="50000"/>
                  </a:schemeClr>
                </a:solidFill>
                <a:latin typeface="Nexa Light" panose="02000000000000000000" pitchFamily="50" charset="0"/>
              </a:rPr>
              <a:t>At </a:t>
            </a:r>
            <a:r>
              <a:rPr lang="en-US" sz="1600" dirty="0" err="1">
                <a:solidFill>
                  <a:schemeClr val="bg2">
                    <a:lumMod val="50000"/>
                  </a:schemeClr>
                </a:solidFill>
                <a:latin typeface="Nexa Light" panose="02000000000000000000" pitchFamily="50" charset="0"/>
              </a:rPr>
              <a:t>vero</a:t>
            </a:r>
            <a:r>
              <a:rPr lang="en-US" sz="1600" dirty="0">
                <a:solidFill>
                  <a:schemeClr val="bg2">
                    <a:lumMod val="50000"/>
                  </a:schemeClr>
                </a:solidFill>
                <a:latin typeface="Nexa Light" panose="02000000000000000000" pitchFamily="50" charset="0"/>
              </a:rPr>
              <a:t> </a:t>
            </a:r>
            <a:r>
              <a:rPr lang="en-US" sz="1600" dirty="0" err="1">
                <a:solidFill>
                  <a:schemeClr val="bg2">
                    <a:lumMod val="50000"/>
                  </a:schemeClr>
                </a:solidFill>
                <a:latin typeface="Nexa Light" panose="02000000000000000000" pitchFamily="50" charset="0"/>
              </a:rPr>
              <a:t>eos</a:t>
            </a:r>
            <a:r>
              <a:rPr lang="en-US" sz="1600" dirty="0">
                <a:solidFill>
                  <a:schemeClr val="bg2">
                    <a:lumMod val="50000"/>
                  </a:schemeClr>
                </a:solidFill>
                <a:latin typeface="Nexa Light" panose="02000000000000000000" pitchFamily="50" charset="0"/>
              </a:rPr>
              <a:t> et </a:t>
            </a:r>
            <a:r>
              <a:rPr lang="en-US" sz="1600" dirty="0" err="1">
                <a:solidFill>
                  <a:schemeClr val="bg2">
                    <a:lumMod val="50000"/>
                  </a:schemeClr>
                </a:solidFill>
                <a:latin typeface="Nexa Light" panose="02000000000000000000" pitchFamily="50" charset="0"/>
              </a:rPr>
              <a:t>accusamus</a:t>
            </a:r>
            <a:r>
              <a:rPr lang="en-US" sz="1600" dirty="0">
                <a:solidFill>
                  <a:schemeClr val="bg2">
                    <a:lumMod val="50000"/>
                  </a:schemeClr>
                </a:solidFill>
                <a:latin typeface="Nexa Light" panose="02000000000000000000" pitchFamily="50" charset="0"/>
              </a:rPr>
              <a:t> et </a:t>
            </a:r>
            <a:r>
              <a:rPr lang="en-US" sz="1600" dirty="0" err="1">
                <a:solidFill>
                  <a:schemeClr val="bg2">
                    <a:lumMod val="50000"/>
                  </a:schemeClr>
                </a:solidFill>
                <a:latin typeface="Nexa Light" panose="02000000000000000000" pitchFamily="50" charset="0"/>
              </a:rPr>
              <a:t>iusto</a:t>
            </a:r>
            <a:r>
              <a:rPr lang="en-US" sz="1600" dirty="0">
                <a:solidFill>
                  <a:schemeClr val="bg2">
                    <a:lumMod val="50000"/>
                  </a:schemeClr>
                </a:solidFill>
                <a:latin typeface="Nexa Light" panose="02000000000000000000" pitchFamily="50" charset="0"/>
              </a:rPr>
              <a:t> </a:t>
            </a:r>
            <a:r>
              <a:rPr lang="en-US" sz="1600" dirty="0" err="1">
                <a:solidFill>
                  <a:schemeClr val="bg2">
                    <a:lumMod val="50000"/>
                  </a:schemeClr>
                </a:solidFill>
                <a:latin typeface="Nexa Light" panose="02000000000000000000" pitchFamily="50" charset="0"/>
              </a:rPr>
              <a:t>odio</a:t>
            </a:r>
            <a:r>
              <a:rPr lang="en-US" sz="1600" dirty="0">
                <a:solidFill>
                  <a:schemeClr val="bg2">
                    <a:lumMod val="50000"/>
                  </a:schemeClr>
                </a:solidFill>
                <a:latin typeface="Nexa Light" panose="02000000000000000000" pitchFamily="50" charset="0"/>
              </a:rPr>
              <a:t> </a:t>
            </a:r>
            <a:r>
              <a:rPr lang="en-US" sz="1600" dirty="0" err="1">
                <a:solidFill>
                  <a:schemeClr val="bg2">
                    <a:lumMod val="50000"/>
                  </a:schemeClr>
                </a:solidFill>
                <a:latin typeface="Nexa Light" panose="02000000000000000000" pitchFamily="50" charset="0"/>
              </a:rPr>
              <a:t>dignissimos</a:t>
            </a:r>
            <a:r>
              <a:rPr lang="en-US" sz="1600" dirty="0">
                <a:solidFill>
                  <a:schemeClr val="bg2">
                    <a:lumMod val="50000"/>
                  </a:schemeClr>
                </a:solidFill>
                <a:latin typeface="Nexa Light" panose="02000000000000000000" pitchFamily="50" charset="0"/>
              </a:rPr>
              <a:t> </a:t>
            </a:r>
            <a:r>
              <a:rPr lang="en-US" sz="1600" dirty="0" err="1">
                <a:solidFill>
                  <a:schemeClr val="bg2">
                    <a:lumMod val="50000"/>
                  </a:schemeClr>
                </a:solidFill>
                <a:latin typeface="Nexa Light" panose="02000000000000000000" pitchFamily="50" charset="0"/>
              </a:rPr>
              <a:t>ducimus</a:t>
            </a:r>
            <a:r>
              <a:rPr lang="en-US" sz="1600" dirty="0">
                <a:solidFill>
                  <a:schemeClr val="bg2">
                    <a:lumMod val="50000"/>
                  </a:schemeClr>
                </a:solidFill>
                <a:latin typeface="Nexa Light" panose="02000000000000000000" pitchFamily="50" charset="0"/>
              </a:rPr>
              <a:t> qui </a:t>
            </a:r>
            <a:r>
              <a:rPr lang="en-US" sz="1600" dirty="0" err="1">
                <a:solidFill>
                  <a:schemeClr val="bg2">
                    <a:lumMod val="50000"/>
                  </a:schemeClr>
                </a:solidFill>
                <a:latin typeface="Nexa Light" panose="02000000000000000000" pitchFamily="50" charset="0"/>
              </a:rPr>
              <a:t>blanditiis</a:t>
            </a:r>
            <a:r>
              <a:rPr lang="en-US" sz="1600" dirty="0">
                <a:solidFill>
                  <a:schemeClr val="bg2">
                    <a:lumMod val="50000"/>
                  </a:schemeClr>
                </a:solidFill>
                <a:latin typeface="Nexa Light" panose="02000000000000000000" pitchFamily="50" charset="0"/>
              </a:rPr>
              <a:t> </a:t>
            </a:r>
            <a:r>
              <a:rPr lang="en-US" sz="1600" dirty="0" err="1">
                <a:solidFill>
                  <a:schemeClr val="bg2">
                    <a:lumMod val="50000"/>
                  </a:schemeClr>
                </a:solidFill>
                <a:latin typeface="Nexa Light" panose="02000000000000000000" pitchFamily="50" charset="0"/>
              </a:rPr>
              <a:t>praesentium</a:t>
            </a:r>
            <a:r>
              <a:rPr lang="en-US" sz="1600" dirty="0">
                <a:solidFill>
                  <a:schemeClr val="bg2">
                    <a:lumMod val="50000"/>
                  </a:schemeClr>
                </a:solidFill>
                <a:latin typeface="Nexa Light" panose="02000000000000000000" pitchFamily="50" charset="0"/>
              </a:rPr>
              <a:t> </a:t>
            </a:r>
            <a:r>
              <a:rPr lang="en-US" sz="1600" dirty="0" err="1">
                <a:solidFill>
                  <a:schemeClr val="bg2">
                    <a:lumMod val="50000"/>
                  </a:schemeClr>
                </a:solidFill>
                <a:latin typeface="Nexa Light" panose="02000000000000000000" pitchFamily="50" charset="0"/>
              </a:rPr>
              <a:t>voluptatum</a:t>
            </a:r>
            <a:r>
              <a:rPr lang="en-US" sz="1600" dirty="0">
                <a:solidFill>
                  <a:schemeClr val="bg2">
                    <a:lumMod val="50000"/>
                  </a:schemeClr>
                </a:solidFill>
                <a:latin typeface="Nexa Light" panose="02000000000000000000" pitchFamily="50" charset="0"/>
              </a:rPr>
              <a:t> </a:t>
            </a:r>
            <a:r>
              <a:rPr lang="en-US" sz="1600" dirty="0" err="1">
                <a:solidFill>
                  <a:schemeClr val="bg2">
                    <a:lumMod val="50000"/>
                  </a:schemeClr>
                </a:solidFill>
                <a:latin typeface="Nexa Light" panose="02000000000000000000" pitchFamily="50" charset="0"/>
              </a:rPr>
              <a:t>deleniti</a:t>
            </a:r>
            <a:r>
              <a:rPr lang="en-US" sz="1600" dirty="0">
                <a:solidFill>
                  <a:schemeClr val="bg2">
                    <a:lumMod val="50000"/>
                  </a:schemeClr>
                </a:solidFill>
                <a:latin typeface="Nexa Light" panose="02000000000000000000" pitchFamily="50" charset="0"/>
              </a:rPr>
              <a:t> </a:t>
            </a:r>
            <a:r>
              <a:rPr lang="en-US" sz="1600" dirty="0" err="1">
                <a:solidFill>
                  <a:schemeClr val="bg2">
                    <a:lumMod val="50000"/>
                  </a:schemeClr>
                </a:solidFill>
                <a:latin typeface="Nexa Light" panose="02000000000000000000" pitchFamily="50" charset="0"/>
              </a:rPr>
              <a:t>atque</a:t>
            </a:r>
            <a:r>
              <a:rPr lang="en-US" sz="1600" dirty="0">
                <a:solidFill>
                  <a:schemeClr val="bg2">
                    <a:lumMod val="50000"/>
                  </a:schemeClr>
                </a:solidFill>
                <a:latin typeface="Nexa Light" panose="02000000000000000000" pitchFamily="50" charset="0"/>
              </a:rPr>
              <a:t> </a:t>
            </a:r>
            <a:r>
              <a:rPr lang="en-US" sz="1600" dirty="0" err="1">
                <a:solidFill>
                  <a:schemeClr val="bg2">
                    <a:lumMod val="50000"/>
                  </a:schemeClr>
                </a:solidFill>
                <a:latin typeface="Nexa Light" panose="02000000000000000000" pitchFamily="50" charset="0"/>
              </a:rPr>
              <a:t>corrupti</a:t>
            </a:r>
            <a:r>
              <a:rPr lang="en-US" sz="1600" dirty="0">
                <a:solidFill>
                  <a:schemeClr val="bg2">
                    <a:lumMod val="50000"/>
                  </a:schemeClr>
                </a:solidFill>
                <a:latin typeface="Nexa Light" panose="02000000000000000000" pitchFamily="50" charset="0"/>
              </a:rPr>
              <a:t> quos </a:t>
            </a:r>
            <a:r>
              <a:rPr lang="en-US" sz="1600" dirty="0" err="1">
                <a:solidFill>
                  <a:schemeClr val="bg2">
                    <a:lumMod val="50000"/>
                  </a:schemeClr>
                </a:solidFill>
                <a:latin typeface="Nexa Light" panose="02000000000000000000" pitchFamily="50" charset="0"/>
              </a:rPr>
              <a:t>dolores</a:t>
            </a:r>
            <a:r>
              <a:rPr lang="en-US" sz="1600" dirty="0">
                <a:solidFill>
                  <a:schemeClr val="bg2">
                    <a:lumMod val="50000"/>
                  </a:schemeClr>
                </a:solidFill>
                <a:latin typeface="Nexa Light" panose="02000000000000000000" pitchFamily="50" charset="0"/>
              </a:rPr>
              <a:t> et </a:t>
            </a:r>
            <a:r>
              <a:rPr lang="en-US" sz="1600" dirty="0" err="1">
                <a:solidFill>
                  <a:schemeClr val="bg2">
                    <a:lumMod val="50000"/>
                  </a:schemeClr>
                </a:solidFill>
                <a:latin typeface="Nexa Light" panose="02000000000000000000" pitchFamily="50" charset="0"/>
              </a:rPr>
              <a:t>quas</a:t>
            </a:r>
            <a:r>
              <a:rPr lang="en-US" sz="1600" dirty="0">
                <a:solidFill>
                  <a:schemeClr val="bg2">
                    <a:lumMod val="50000"/>
                  </a:schemeClr>
                </a:solidFill>
                <a:latin typeface="Nexa Light" panose="02000000000000000000" pitchFamily="50" charset="0"/>
              </a:rPr>
              <a:t> </a:t>
            </a:r>
            <a:r>
              <a:rPr lang="en-US" sz="1600" dirty="0" err="1">
                <a:solidFill>
                  <a:schemeClr val="bg2">
                    <a:lumMod val="50000"/>
                  </a:schemeClr>
                </a:solidFill>
                <a:latin typeface="Nexa Light" panose="02000000000000000000" pitchFamily="50" charset="0"/>
              </a:rPr>
              <a:t>molestias</a:t>
            </a:r>
            <a:r>
              <a:rPr lang="en-US" sz="1600" dirty="0">
                <a:solidFill>
                  <a:schemeClr val="bg2">
                    <a:lumMod val="50000"/>
                  </a:schemeClr>
                </a:solidFill>
                <a:latin typeface="Nexa Light" panose="02000000000000000000" pitchFamily="50" charset="0"/>
              </a:rPr>
              <a:t> </a:t>
            </a:r>
            <a:r>
              <a:rPr lang="en-US" sz="1600" dirty="0" err="1">
                <a:solidFill>
                  <a:schemeClr val="bg2">
                    <a:lumMod val="50000"/>
                  </a:schemeClr>
                </a:solidFill>
                <a:latin typeface="Nexa Light" panose="02000000000000000000" pitchFamily="50" charset="0"/>
              </a:rPr>
              <a:t>excepturi</a:t>
            </a:r>
            <a:r>
              <a:rPr lang="en-US" sz="1600" dirty="0">
                <a:solidFill>
                  <a:schemeClr val="bg2">
                    <a:lumMod val="50000"/>
                  </a:schemeClr>
                </a:solidFill>
                <a:latin typeface="Nexa Light" panose="02000000000000000000" pitchFamily="50" charset="0"/>
              </a:rPr>
              <a:t> </a:t>
            </a:r>
            <a:r>
              <a:rPr lang="en-US" sz="1600" dirty="0" err="1">
                <a:solidFill>
                  <a:schemeClr val="bg2">
                    <a:lumMod val="50000"/>
                  </a:schemeClr>
                </a:solidFill>
                <a:latin typeface="Nexa Light" panose="02000000000000000000" pitchFamily="50" charset="0"/>
              </a:rPr>
              <a:t>sint</a:t>
            </a:r>
            <a:r>
              <a:rPr lang="en-US" sz="1600" dirty="0">
                <a:solidFill>
                  <a:schemeClr val="bg2">
                    <a:lumMod val="50000"/>
                  </a:schemeClr>
                </a:solidFill>
                <a:latin typeface="Nexa Light" panose="02000000000000000000" pitchFamily="50" charset="0"/>
              </a:rPr>
              <a:t> </a:t>
            </a:r>
            <a:r>
              <a:rPr lang="en-US" sz="1600" dirty="0" err="1">
                <a:solidFill>
                  <a:schemeClr val="bg2">
                    <a:lumMod val="50000"/>
                  </a:schemeClr>
                </a:solidFill>
                <a:latin typeface="Nexa Light" panose="02000000000000000000" pitchFamily="50" charset="0"/>
              </a:rPr>
              <a:t>occaecati</a:t>
            </a:r>
            <a:r>
              <a:rPr lang="en-US" sz="1600" dirty="0">
                <a:solidFill>
                  <a:schemeClr val="bg2">
                    <a:lumMod val="50000"/>
                  </a:schemeClr>
                </a:solidFill>
                <a:latin typeface="Nexa Light" panose="02000000000000000000" pitchFamily="50" charset="0"/>
              </a:rPr>
              <a:t> </a:t>
            </a:r>
            <a:r>
              <a:rPr lang="en-US" sz="1600" dirty="0" err="1">
                <a:solidFill>
                  <a:schemeClr val="bg2">
                    <a:lumMod val="50000"/>
                  </a:schemeClr>
                </a:solidFill>
                <a:latin typeface="Nexa Light" panose="02000000000000000000" pitchFamily="50" charset="0"/>
              </a:rPr>
              <a:t>cupiditate</a:t>
            </a:r>
            <a:r>
              <a:rPr lang="en-US" sz="1600" dirty="0">
                <a:solidFill>
                  <a:schemeClr val="bg2">
                    <a:lumMod val="50000"/>
                  </a:schemeClr>
                </a:solidFill>
                <a:latin typeface="Nexa Light" panose="02000000000000000000" pitchFamily="50" charset="0"/>
              </a:rPr>
              <a:t> non provident, </a:t>
            </a:r>
            <a:endParaRPr lang="en-US" sz="1600" dirty="0" smtClean="0">
              <a:solidFill>
                <a:schemeClr val="bg2">
                  <a:lumMod val="50000"/>
                </a:schemeClr>
              </a:solidFill>
              <a:latin typeface="Nexa Light" panose="02000000000000000000" pitchFamily="50" charset="0"/>
            </a:endParaRPr>
          </a:p>
        </p:txBody>
      </p:sp>
      <p:sp>
        <p:nvSpPr>
          <p:cNvPr id="9" name="Rectangle 8"/>
          <p:cNvSpPr/>
          <p:nvPr/>
        </p:nvSpPr>
        <p:spPr>
          <a:xfrm>
            <a:off x="3971958" y="1954728"/>
            <a:ext cx="1162050" cy="45719"/>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631343324"/>
      </p:ext>
    </p:extLst>
  </p:cSld>
  <p:clrMapOvr>
    <a:masterClrMapping/>
  </p:clrMapOvr>
  <p:transition spd="slow" advTm="6000">
    <p:pull/>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Placeholder 4"/>
          <p:cNvPicPr>
            <a:picLocks noGrp="1" noChangeAspect="1"/>
          </p:cNvPicPr>
          <p:nvPr>
            <p:ph type="pic" sz="quarter" idx="13"/>
          </p:nvPr>
        </p:nvPicPr>
        <p:blipFill>
          <a:blip r:embed="rId2" cstate="print">
            <a:extLst>
              <a:ext uri="{28A0092B-C50C-407E-A947-70E740481C1C}">
                <a14:useLocalDpi xmlns:a14="http://schemas.microsoft.com/office/drawing/2010/main" val="0"/>
              </a:ext>
            </a:extLst>
          </a:blip>
          <a:srcRect l="7037" r="7037"/>
          <a:stretch>
            <a:fillRect/>
          </a:stretch>
        </p:blipFill>
        <p:spPr/>
      </p:pic>
      <p:sp>
        <p:nvSpPr>
          <p:cNvPr id="6" name="Rectangle 5"/>
          <p:cNvSpPr/>
          <p:nvPr/>
        </p:nvSpPr>
        <p:spPr>
          <a:xfrm>
            <a:off x="370292" y="607527"/>
            <a:ext cx="5038880" cy="1508105"/>
          </a:xfrm>
          <a:prstGeom prst="rect">
            <a:avLst/>
          </a:prstGeom>
        </p:spPr>
        <p:txBody>
          <a:bodyPr wrap="none">
            <a:spAutoFit/>
          </a:bodyPr>
          <a:lstStyle/>
          <a:p>
            <a:pPr>
              <a:lnSpc>
                <a:spcPct val="150000"/>
              </a:lnSpc>
            </a:pPr>
            <a:r>
              <a:rPr lang="en-US" sz="3200" spc="300" dirty="0" smtClean="0">
                <a:solidFill>
                  <a:srgbClr val="002060"/>
                </a:solidFill>
                <a:latin typeface="Nexa Bold" panose="02000000000000000000" pitchFamily="50" charset="0"/>
              </a:rPr>
              <a:t>EXAMPLE 1 </a:t>
            </a:r>
          </a:p>
          <a:p>
            <a:pPr>
              <a:lnSpc>
                <a:spcPct val="150000"/>
              </a:lnSpc>
            </a:pPr>
            <a:r>
              <a:rPr lang="en-US" sz="3200" spc="300" dirty="0" smtClean="0">
                <a:solidFill>
                  <a:srgbClr val="002060"/>
                </a:solidFill>
                <a:latin typeface="Nexa Bold" panose="02000000000000000000" pitchFamily="50" charset="0"/>
              </a:rPr>
              <a:t>WITH PLACEHOLDER</a:t>
            </a:r>
            <a:endParaRPr lang="en-US" sz="3200" spc="300" dirty="0">
              <a:solidFill>
                <a:srgbClr val="002060"/>
              </a:solidFill>
              <a:latin typeface="Nexa Bold" panose="02000000000000000000" pitchFamily="50" charset="0"/>
            </a:endParaRPr>
          </a:p>
        </p:txBody>
      </p:sp>
      <p:sp>
        <p:nvSpPr>
          <p:cNvPr id="7" name="TextBox 6"/>
          <p:cNvSpPr txBox="1"/>
          <p:nvPr/>
        </p:nvSpPr>
        <p:spPr>
          <a:xfrm>
            <a:off x="370292" y="2864932"/>
            <a:ext cx="5038880" cy="3385542"/>
          </a:xfrm>
          <a:prstGeom prst="rect">
            <a:avLst/>
          </a:prstGeom>
          <a:noFill/>
        </p:spPr>
        <p:txBody>
          <a:bodyPr wrap="square" rtlCol="0">
            <a:spAutoFit/>
          </a:bodyPr>
          <a:lstStyle/>
          <a:p>
            <a:pPr algn="just">
              <a:lnSpc>
                <a:spcPct val="150000"/>
              </a:lnSpc>
            </a:pPr>
            <a:r>
              <a:rPr lang="en-US" sz="1600" dirty="0">
                <a:solidFill>
                  <a:schemeClr val="bg2">
                    <a:lumMod val="50000"/>
                  </a:schemeClr>
                </a:solidFill>
                <a:latin typeface="Nexa Light" panose="02000000000000000000" pitchFamily="50" charset="0"/>
                <a:ea typeface="Lato" panose="020F0502020204030203" pitchFamily="34" charset="0"/>
                <a:cs typeface="Lato" panose="020F0502020204030203" pitchFamily="34" charset="0"/>
              </a:rPr>
              <a:t>"On the other hand, we denounce with righteous indignation and dislike men who are so beguiled and demoralized by the charms of pleasure of the moment, so blinded by desire, that they cannot foresee the pain and trouble that are bound to ensue; and equal blame belongs to those who fail in their duty through weakness of will, which is the same as saying through shrinking from toil and pain. </a:t>
            </a:r>
            <a:r>
              <a:rPr lang="en-US" sz="1600" dirty="0" smtClean="0">
                <a:solidFill>
                  <a:schemeClr val="bg2">
                    <a:lumMod val="50000"/>
                  </a:schemeClr>
                </a:solidFill>
                <a:latin typeface="Nexa Light" panose="02000000000000000000" pitchFamily="50" charset="0"/>
                <a:ea typeface="Lato" panose="020F0502020204030203" pitchFamily="34" charset="0"/>
                <a:cs typeface="Lato" panose="020F0502020204030203" pitchFamily="34" charset="0"/>
              </a:rPr>
              <a:t>“</a:t>
            </a:r>
            <a:endParaRPr lang="en-US" sz="1600" dirty="0">
              <a:solidFill>
                <a:schemeClr val="bg2">
                  <a:lumMod val="50000"/>
                </a:schemeClr>
              </a:solidFill>
              <a:latin typeface="Nexa Light" panose="02000000000000000000" pitchFamily="50" charset="0"/>
              <a:ea typeface="Lato" panose="020F0502020204030203" pitchFamily="34" charset="0"/>
              <a:cs typeface="Lato" panose="020F0502020204030203" pitchFamily="34" charset="0"/>
            </a:endParaRPr>
          </a:p>
        </p:txBody>
      </p:sp>
      <p:sp>
        <p:nvSpPr>
          <p:cNvPr id="9" name="Rectangle 8"/>
          <p:cNvSpPr/>
          <p:nvPr/>
        </p:nvSpPr>
        <p:spPr>
          <a:xfrm>
            <a:off x="514350" y="2467423"/>
            <a:ext cx="1162050" cy="45719"/>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241031491"/>
      </p:ext>
    </p:extLst>
  </p:cSld>
  <p:clrMapOvr>
    <a:masterClrMapping/>
  </p:clrMapOvr>
  <p:transition spd="slow" advTm="10000">
    <p:pull/>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6798909" y="399534"/>
            <a:ext cx="5038880" cy="1508105"/>
          </a:xfrm>
          <a:prstGeom prst="rect">
            <a:avLst/>
          </a:prstGeom>
        </p:spPr>
        <p:txBody>
          <a:bodyPr wrap="none">
            <a:spAutoFit/>
          </a:bodyPr>
          <a:lstStyle/>
          <a:p>
            <a:pPr algn="r">
              <a:lnSpc>
                <a:spcPct val="150000"/>
              </a:lnSpc>
            </a:pPr>
            <a:r>
              <a:rPr lang="en-US" sz="3200" spc="300" dirty="0" smtClean="0">
                <a:solidFill>
                  <a:srgbClr val="002060"/>
                </a:solidFill>
                <a:latin typeface="Nexa Bold" panose="02000000000000000000" pitchFamily="50" charset="0"/>
              </a:rPr>
              <a:t>EXAMPLE 2</a:t>
            </a:r>
          </a:p>
          <a:p>
            <a:pPr algn="r">
              <a:lnSpc>
                <a:spcPct val="150000"/>
              </a:lnSpc>
            </a:pPr>
            <a:r>
              <a:rPr lang="en-US" sz="3200" spc="300" dirty="0" smtClean="0">
                <a:solidFill>
                  <a:srgbClr val="002060"/>
                </a:solidFill>
                <a:latin typeface="Nexa Bold" panose="02000000000000000000" pitchFamily="50" charset="0"/>
              </a:rPr>
              <a:t>WITH PLACEHOLDER</a:t>
            </a:r>
            <a:endParaRPr lang="en-US" sz="3200" spc="300" dirty="0">
              <a:solidFill>
                <a:srgbClr val="002060"/>
              </a:solidFill>
              <a:latin typeface="Nexa Bold" panose="02000000000000000000" pitchFamily="50" charset="0"/>
            </a:endParaRPr>
          </a:p>
        </p:txBody>
      </p:sp>
      <p:sp>
        <p:nvSpPr>
          <p:cNvPr id="7" name="TextBox 6"/>
          <p:cNvSpPr txBox="1"/>
          <p:nvPr/>
        </p:nvSpPr>
        <p:spPr>
          <a:xfrm>
            <a:off x="6798909" y="2402939"/>
            <a:ext cx="5038880" cy="3385542"/>
          </a:xfrm>
          <a:prstGeom prst="rect">
            <a:avLst/>
          </a:prstGeom>
          <a:noFill/>
        </p:spPr>
        <p:txBody>
          <a:bodyPr wrap="square" rtlCol="0">
            <a:spAutoFit/>
          </a:bodyPr>
          <a:lstStyle/>
          <a:p>
            <a:pPr algn="just">
              <a:lnSpc>
                <a:spcPct val="150000"/>
              </a:lnSpc>
            </a:pPr>
            <a:r>
              <a:rPr lang="en-US" sz="1600" dirty="0">
                <a:solidFill>
                  <a:schemeClr val="bg2">
                    <a:lumMod val="50000"/>
                  </a:schemeClr>
                </a:solidFill>
                <a:latin typeface="Nexa Light" panose="02000000000000000000" pitchFamily="50" charset="0"/>
                <a:ea typeface="Lato" panose="020F0502020204030203" pitchFamily="34" charset="0"/>
                <a:cs typeface="Lato" panose="020F0502020204030203" pitchFamily="34" charset="0"/>
              </a:rPr>
              <a:t>"On the other hand, we denounce with righteous indignation and dislike men who are so beguiled and demoralized by the charms of pleasure of the moment, so blinded by desire, that they cannot foresee the pain and trouble that are bound to ensue; and equal blame belongs to those who fail in their duty through weakness of will, which is the same as saying through shrinking from toil and pain. </a:t>
            </a:r>
            <a:r>
              <a:rPr lang="en-US" sz="1600" dirty="0" smtClean="0">
                <a:solidFill>
                  <a:schemeClr val="bg2">
                    <a:lumMod val="50000"/>
                  </a:schemeClr>
                </a:solidFill>
                <a:latin typeface="Nexa Light" panose="02000000000000000000" pitchFamily="50" charset="0"/>
                <a:ea typeface="Lato" panose="020F0502020204030203" pitchFamily="34" charset="0"/>
                <a:cs typeface="Lato" panose="020F0502020204030203" pitchFamily="34" charset="0"/>
              </a:rPr>
              <a:t>“</a:t>
            </a:r>
            <a:endParaRPr lang="en-US" sz="1600" dirty="0">
              <a:solidFill>
                <a:schemeClr val="bg2">
                  <a:lumMod val="50000"/>
                </a:schemeClr>
              </a:solidFill>
              <a:latin typeface="Nexa Light" panose="02000000000000000000" pitchFamily="50" charset="0"/>
              <a:ea typeface="Lato" panose="020F0502020204030203" pitchFamily="34" charset="0"/>
              <a:cs typeface="Lato" panose="020F0502020204030203" pitchFamily="34" charset="0"/>
            </a:endParaRPr>
          </a:p>
        </p:txBody>
      </p:sp>
      <p:pic>
        <p:nvPicPr>
          <p:cNvPr id="9" name="Picture Placeholder 8"/>
          <p:cNvPicPr>
            <a:picLocks noGrp="1" noChangeAspect="1"/>
          </p:cNvPicPr>
          <p:nvPr>
            <p:ph type="pic" sz="quarter" idx="13"/>
          </p:nvPr>
        </p:nvPicPr>
        <p:blipFill>
          <a:blip r:embed="rId2" cstate="print">
            <a:extLst>
              <a:ext uri="{28A0092B-C50C-407E-A947-70E740481C1C}">
                <a14:useLocalDpi xmlns:a14="http://schemas.microsoft.com/office/drawing/2010/main" val="0"/>
              </a:ext>
            </a:extLst>
          </a:blip>
          <a:srcRect t="1799" b="1799"/>
          <a:stretch>
            <a:fillRect/>
          </a:stretch>
        </p:blipFill>
        <p:spPr>
          <a:xfrm>
            <a:off x="-22225" y="0"/>
            <a:ext cx="5892800" cy="6858000"/>
          </a:xfrm>
          <a:solidFill>
            <a:srgbClr val="002060"/>
          </a:solidFill>
        </p:spPr>
      </p:pic>
      <p:sp>
        <p:nvSpPr>
          <p:cNvPr id="2" name="Rectangle 1"/>
          <p:cNvSpPr/>
          <p:nvPr/>
        </p:nvSpPr>
        <p:spPr>
          <a:xfrm>
            <a:off x="-21772" y="3824514"/>
            <a:ext cx="3033486" cy="3033486"/>
          </a:xfrm>
          <a:prstGeom prst="rect">
            <a:avLst/>
          </a:prstGeom>
          <a:solidFill>
            <a:schemeClr val="bg1">
              <a:alpha val="9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spc="300" dirty="0" smtClean="0">
                <a:solidFill>
                  <a:schemeClr val="bg2">
                    <a:lumMod val="50000"/>
                  </a:schemeClr>
                </a:solidFill>
                <a:latin typeface="Nexa Bold" panose="02000000000000000000" pitchFamily="50" charset="0"/>
              </a:rPr>
              <a:t>EXAMPLE 2 </a:t>
            </a:r>
          </a:p>
          <a:p>
            <a:pPr algn="ctr"/>
            <a:r>
              <a:rPr lang="en-US" b="1" spc="300" dirty="0" smtClean="0">
                <a:solidFill>
                  <a:schemeClr val="bg2">
                    <a:lumMod val="50000"/>
                  </a:schemeClr>
                </a:solidFill>
                <a:latin typeface="Nexa Bold" panose="02000000000000000000" pitchFamily="50" charset="0"/>
              </a:rPr>
              <a:t>________</a:t>
            </a:r>
          </a:p>
          <a:p>
            <a:pPr algn="ctr"/>
            <a:endParaRPr lang="en-US" b="1" spc="300" dirty="0">
              <a:solidFill>
                <a:schemeClr val="bg2">
                  <a:lumMod val="50000"/>
                </a:schemeClr>
              </a:solidFill>
              <a:latin typeface="Nexa Bold" panose="02000000000000000000" pitchFamily="50" charset="0"/>
            </a:endParaRPr>
          </a:p>
          <a:p>
            <a:pPr algn="ctr"/>
            <a:r>
              <a:rPr lang="en-US" b="1" spc="300" dirty="0" smtClean="0">
                <a:solidFill>
                  <a:schemeClr val="bg2">
                    <a:lumMod val="50000"/>
                  </a:schemeClr>
                </a:solidFill>
                <a:latin typeface="Nexa Bold" panose="02000000000000000000" pitchFamily="50" charset="0"/>
              </a:rPr>
              <a:t>SOCIAL MEDIA </a:t>
            </a:r>
          </a:p>
        </p:txBody>
      </p:sp>
      <p:sp>
        <p:nvSpPr>
          <p:cNvPr id="10" name="Rectangle 9"/>
          <p:cNvSpPr/>
          <p:nvPr/>
        </p:nvSpPr>
        <p:spPr>
          <a:xfrm>
            <a:off x="10675739" y="1960980"/>
            <a:ext cx="1162050" cy="45719"/>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141334540"/>
      </p:ext>
    </p:extLst>
  </p:cSld>
  <p:clrMapOvr>
    <a:masterClrMapping/>
  </p:clrMapOvr>
  <p:transition spd="slow" advTm="10000">
    <p:pull/>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7727529" y="399534"/>
            <a:ext cx="3181640" cy="923330"/>
          </a:xfrm>
          <a:prstGeom prst="rect">
            <a:avLst/>
          </a:prstGeom>
        </p:spPr>
        <p:txBody>
          <a:bodyPr wrap="none">
            <a:spAutoFit/>
          </a:bodyPr>
          <a:lstStyle/>
          <a:p>
            <a:pPr algn="ctr">
              <a:lnSpc>
                <a:spcPct val="150000"/>
              </a:lnSpc>
            </a:pPr>
            <a:r>
              <a:rPr lang="en-US" spc="300" dirty="0" smtClean="0">
                <a:solidFill>
                  <a:srgbClr val="002060"/>
                </a:solidFill>
                <a:latin typeface="Nexa Bold" panose="02000000000000000000" pitchFamily="50" charset="0"/>
              </a:rPr>
              <a:t>EXAMPLE 3</a:t>
            </a:r>
          </a:p>
          <a:p>
            <a:pPr algn="ctr">
              <a:lnSpc>
                <a:spcPct val="150000"/>
              </a:lnSpc>
            </a:pPr>
            <a:r>
              <a:rPr lang="en-US" spc="300" dirty="0" smtClean="0">
                <a:solidFill>
                  <a:srgbClr val="002060"/>
                </a:solidFill>
                <a:latin typeface="Nexa Bold" panose="02000000000000000000" pitchFamily="50" charset="0"/>
              </a:rPr>
              <a:t>WITH PLACEHOLDER</a:t>
            </a:r>
            <a:endParaRPr lang="en-US" spc="300" dirty="0">
              <a:solidFill>
                <a:srgbClr val="002060"/>
              </a:solidFill>
              <a:latin typeface="Nexa Bold" panose="02000000000000000000" pitchFamily="50" charset="0"/>
            </a:endParaRPr>
          </a:p>
        </p:txBody>
      </p:sp>
      <p:sp>
        <p:nvSpPr>
          <p:cNvPr id="7" name="TextBox 6"/>
          <p:cNvSpPr txBox="1"/>
          <p:nvPr/>
        </p:nvSpPr>
        <p:spPr>
          <a:xfrm>
            <a:off x="6945263" y="1669143"/>
            <a:ext cx="4746171" cy="4192623"/>
          </a:xfrm>
          <a:prstGeom prst="rect">
            <a:avLst/>
          </a:prstGeom>
          <a:noFill/>
        </p:spPr>
        <p:txBody>
          <a:bodyPr wrap="square" rtlCol="0">
            <a:spAutoFit/>
          </a:bodyPr>
          <a:lstStyle/>
          <a:p>
            <a:pPr algn="just">
              <a:lnSpc>
                <a:spcPct val="150000"/>
              </a:lnSpc>
            </a:pPr>
            <a:r>
              <a:rPr lang="en-US" dirty="0">
                <a:solidFill>
                  <a:schemeClr val="bg2">
                    <a:lumMod val="50000"/>
                  </a:schemeClr>
                </a:solidFill>
                <a:latin typeface="Lato" panose="020F0502020204030203" pitchFamily="34" charset="0"/>
                <a:ea typeface="Lato" panose="020F0502020204030203" pitchFamily="34" charset="0"/>
                <a:cs typeface="Lato" panose="020F0502020204030203" pitchFamily="34" charset="0"/>
              </a:rPr>
              <a:t>"On the other hand, we denounce with righteous indignation and dislike men who are so beguiled and demoralized by the charms of pleasure of the moment, so blinded by desire, that they cannot foresee the pain and trouble that are bound to ensue; and equal blame belongs to those who fail in their duty through weakness of will, which is the same as saying through shrinking from toil and pain. </a:t>
            </a:r>
            <a:r>
              <a:rPr lang="en-US" dirty="0" smtClean="0">
                <a:solidFill>
                  <a:schemeClr val="bg2">
                    <a:lumMod val="50000"/>
                  </a:schemeClr>
                </a:solidFill>
                <a:latin typeface="Lato" panose="020F0502020204030203" pitchFamily="34" charset="0"/>
                <a:ea typeface="Lato" panose="020F0502020204030203" pitchFamily="34" charset="0"/>
                <a:cs typeface="Lato" panose="020F0502020204030203" pitchFamily="34" charset="0"/>
              </a:rPr>
              <a:t>“</a:t>
            </a:r>
            <a:endParaRPr lang="en-US" dirty="0">
              <a:solidFill>
                <a:schemeClr val="bg2">
                  <a:lumMod val="50000"/>
                </a:schemeClr>
              </a:solidFill>
              <a:latin typeface="Lato" panose="020F0502020204030203" pitchFamily="34" charset="0"/>
              <a:ea typeface="Lato" panose="020F0502020204030203" pitchFamily="34" charset="0"/>
              <a:cs typeface="Lato" panose="020F0502020204030203" pitchFamily="34" charset="0"/>
            </a:endParaRPr>
          </a:p>
        </p:txBody>
      </p:sp>
      <p:pic>
        <p:nvPicPr>
          <p:cNvPr id="9" name="Picture Placeholder 8"/>
          <p:cNvPicPr>
            <a:picLocks noGrp="1" noChangeAspect="1"/>
          </p:cNvPicPr>
          <p:nvPr>
            <p:ph type="pic" sz="quarter" idx="13"/>
          </p:nvPr>
        </p:nvPicPr>
        <p:blipFill>
          <a:blip r:embed="rId2" cstate="print">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val="0"/>
              </a:ext>
            </a:extLst>
          </a:blip>
          <a:srcRect t="1799" b="1799"/>
          <a:stretch>
            <a:fillRect/>
          </a:stretch>
        </p:blipFill>
        <p:spPr>
          <a:xfrm>
            <a:off x="-22225" y="0"/>
            <a:ext cx="5892800" cy="6858000"/>
          </a:xfrm>
          <a:solidFill>
            <a:srgbClr val="002060"/>
          </a:solidFill>
        </p:spPr>
      </p:pic>
      <p:sp>
        <p:nvSpPr>
          <p:cNvPr id="5" name="Diagonal Stripe 4"/>
          <p:cNvSpPr/>
          <p:nvPr/>
        </p:nvSpPr>
        <p:spPr>
          <a:xfrm>
            <a:off x="0" y="0"/>
            <a:ext cx="5870575" cy="6858000"/>
          </a:xfrm>
          <a:prstGeom prst="diagStripe">
            <a:avLst>
              <a:gd name="adj" fmla="val 49722"/>
            </a:avLst>
          </a:prstGeom>
          <a:blipFill>
            <a:blip r:embed="rId4"/>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37228463"/>
      </p:ext>
    </p:extLst>
  </p:cSld>
  <p:clrMapOvr>
    <a:masterClrMapping/>
  </p:clrMapOvr>
  <p:transition spd="slow" advTm="10000">
    <p:pull/>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p:cNvSpPr txBox="1"/>
          <p:nvPr/>
        </p:nvSpPr>
        <p:spPr>
          <a:xfrm>
            <a:off x="95250" y="1857792"/>
            <a:ext cx="5486400" cy="1938992"/>
          </a:xfrm>
          <a:prstGeom prst="rect">
            <a:avLst/>
          </a:prstGeom>
          <a:noFill/>
        </p:spPr>
        <p:txBody>
          <a:bodyPr wrap="square" rtlCol="0">
            <a:spAutoFit/>
          </a:bodyPr>
          <a:lstStyle/>
          <a:p>
            <a:pPr algn="ctr"/>
            <a:r>
              <a:rPr lang="en-US" sz="6000" spc="300" dirty="0" smtClean="0">
                <a:solidFill>
                  <a:srgbClr val="002060"/>
                </a:solidFill>
                <a:latin typeface="Nexa Bold" panose="02000000000000000000" pitchFamily="50" charset="0"/>
              </a:rPr>
              <a:t>OUR </a:t>
            </a:r>
          </a:p>
          <a:p>
            <a:pPr algn="ctr"/>
            <a:r>
              <a:rPr lang="en-US" sz="6000" spc="600" dirty="0" smtClean="0">
                <a:solidFill>
                  <a:srgbClr val="002060"/>
                </a:solidFill>
                <a:latin typeface="Nexa Bold" panose="02000000000000000000" pitchFamily="50" charset="0"/>
              </a:rPr>
              <a:t>SERVICES</a:t>
            </a:r>
            <a:endParaRPr lang="en-US" sz="6000" spc="600" dirty="0">
              <a:solidFill>
                <a:srgbClr val="002060"/>
              </a:solidFill>
              <a:latin typeface="Nexa Bold" panose="02000000000000000000" pitchFamily="50" charset="0"/>
            </a:endParaRPr>
          </a:p>
        </p:txBody>
      </p:sp>
      <p:sp>
        <p:nvSpPr>
          <p:cNvPr id="11" name="TextBox 10"/>
          <p:cNvSpPr txBox="1"/>
          <p:nvPr/>
        </p:nvSpPr>
        <p:spPr>
          <a:xfrm>
            <a:off x="457200" y="3876675"/>
            <a:ext cx="4762500" cy="2308324"/>
          </a:xfrm>
          <a:prstGeom prst="rect">
            <a:avLst/>
          </a:prstGeom>
          <a:noFill/>
        </p:spPr>
        <p:txBody>
          <a:bodyPr wrap="square" rtlCol="0">
            <a:spAutoFit/>
          </a:bodyPr>
          <a:lstStyle/>
          <a:p>
            <a:pPr algn="just">
              <a:lnSpc>
                <a:spcPct val="150000"/>
              </a:lnSpc>
            </a:pPr>
            <a:r>
              <a:rPr lang="en-US" sz="1600" dirty="0">
                <a:solidFill>
                  <a:schemeClr val="bg2">
                    <a:lumMod val="50000"/>
                  </a:schemeClr>
                </a:solidFill>
                <a:latin typeface="Nexa Light" panose="02000000000000000000" pitchFamily="50" charset="0"/>
              </a:rPr>
              <a:t> But in certain circumstances and owing to the claims of duty or the obligations of business it will frequently occur that pleasures have to be repudiated and annoyances accepted. The wise man therefore always holds in these matters to this principle of </a:t>
            </a:r>
            <a:r>
              <a:rPr lang="en-US" sz="1600" dirty="0" smtClean="0">
                <a:solidFill>
                  <a:schemeClr val="bg2">
                    <a:lumMod val="50000"/>
                  </a:schemeClr>
                </a:solidFill>
                <a:latin typeface="Nexa Light" panose="02000000000000000000" pitchFamily="50" charset="0"/>
              </a:rPr>
              <a:t>selection.</a:t>
            </a:r>
            <a:endParaRPr lang="en-US" sz="1600" dirty="0">
              <a:solidFill>
                <a:schemeClr val="bg2">
                  <a:lumMod val="50000"/>
                </a:schemeClr>
              </a:solidFill>
              <a:latin typeface="Nexa Light" panose="02000000000000000000" pitchFamily="50" charset="0"/>
            </a:endParaRPr>
          </a:p>
        </p:txBody>
      </p:sp>
      <p:pic>
        <p:nvPicPr>
          <p:cNvPr id="12" name="Picture 1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286000" y="673001"/>
            <a:ext cx="1104900" cy="1104900"/>
          </a:xfrm>
          <a:prstGeom prst="rect">
            <a:avLst/>
          </a:prstGeom>
          <a:effectLst>
            <a:outerShdw blurRad="50800" dist="50800" dir="5400000" algn="ctr" rotWithShape="0">
              <a:schemeClr val="bg1"/>
            </a:outerShdw>
          </a:effectLst>
        </p:spPr>
      </p:pic>
      <p:pic>
        <p:nvPicPr>
          <p:cNvPr id="3" name="Picture Placeholder 2"/>
          <p:cNvPicPr>
            <a:picLocks noGrp="1" noChangeAspect="1"/>
          </p:cNvPicPr>
          <p:nvPr>
            <p:ph type="pic" sz="quarter" idx="13"/>
          </p:nvPr>
        </p:nvPicPr>
        <p:blipFill>
          <a:blip r:embed="rId3" cstate="print">
            <a:extLst>
              <a:ext uri="{28A0092B-C50C-407E-A947-70E740481C1C}">
                <a14:useLocalDpi xmlns:a14="http://schemas.microsoft.com/office/drawing/2010/main" val="0"/>
              </a:ext>
            </a:extLst>
          </a:blip>
          <a:srcRect l="20844" r="20844"/>
          <a:stretch>
            <a:fillRect/>
          </a:stretch>
        </p:blipFill>
        <p:spPr>
          <a:xfrm>
            <a:off x="6057900" y="0"/>
            <a:ext cx="6134100" cy="6967538"/>
          </a:xfrm>
        </p:spPr>
      </p:pic>
    </p:spTree>
    <p:extLst>
      <p:ext uri="{BB962C8B-B14F-4D97-AF65-F5344CB8AC3E}">
        <p14:creationId xmlns:p14="http://schemas.microsoft.com/office/powerpoint/2010/main" val="932684028"/>
      </p:ext>
    </p:extLst>
  </p:cSld>
  <p:clrMapOvr>
    <a:masterClrMapping/>
  </p:clrMapOvr>
  <p:transition spd="slow" advTm="6000">
    <p:pull/>
  </p:transition>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Custom Design">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1_Custom Design">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242</TotalTime>
  <Words>879</Words>
  <Application>Microsoft Office PowerPoint</Application>
  <PresentationFormat>Widescreen</PresentationFormat>
  <Paragraphs>99</Paragraphs>
  <Slides>20</Slides>
  <Notes>0</Notes>
  <HiddenSlides>0</HiddenSlides>
  <MMClips>0</MMClips>
  <ScaleCrop>false</ScaleCrop>
  <HeadingPairs>
    <vt:vector size="6" baseType="variant">
      <vt:variant>
        <vt:lpstr>Fonts Used</vt:lpstr>
      </vt:variant>
      <vt:variant>
        <vt:i4>7</vt:i4>
      </vt:variant>
      <vt:variant>
        <vt:lpstr>Theme</vt:lpstr>
      </vt:variant>
      <vt:variant>
        <vt:i4>4</vt:i4>
      </vt:variant>
      <vt:variant>
        <vt:lpstr>Slide Titles</vt:lpstr>
      </vt:variant>
      <vt:variant>
        <vt:i4>20</vt:i4>
      </vt:variant>
    </vt:vector>
  </HeadingPairs>
  <TitlesOfParts>
    <vt:vector size="31" baseType="lpstr">
      <vt:lpstr>Arial</vt:lpstr>
      <vt:lpstr>Calibri</vt:lpstr>
      <vt:lpstr>Calibri Light</vt:lpstr>
      <vt:lpstr>Lato</vt:lpstr>
      <vt:lpstr>Nexa Bold</vt:lpstr>
      <vt:lpstr>Nexa Light</vt:lpstr>
      <vt:lpstr>Roboto</vt:lpstr>
      <vt:lpstr>Office Theme</vt:lpstr>
      <vt:lpstr>Custom Design</vt:lpstr>
      <vt:lpstr>2_Custom Design</vt:lpstr>
      <vt:lpstr>1_Custom Design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Ultimate</dc:creator>
  <cp:lastModifiedBy>Ultimate</cp:lastModifiedBy>
  <cp:revision>34</cp:revision>
  <dcterms:created xsi:type="dcterms:W3CDTF">2019-06-07T07:22:02Z</dcterms:created>
  <dcterms:modified xsi:type="dcterms:W3CDTF">2019-06-07T12:18:33Z</dcterms:modified>
</cp:coreProperties>
</file>